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02" r:id="rId2"/>
    <p:sldId id="316" r:id="rId3"/>
    <p:sldId id="317" r:id="rId4"/>
    <p:sldId id="310" r:id="rId5"/>
    <p:sldId id="311" r:id="rId6"/>
    <p:sldId id="312" r:id="rId7"/>
    <p:sldId id="313" r:id="rId8"/>
    <p:sldId id="314" r:id="rId9"/>
    <p:sldId id="31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171FB0-F774-4465-8132-A9FB93C875A9}" type="datetimeFigureOut">
              <a:rPr lang="en-US" smtClean="0"/>
              <a:pPr/>
              <a:t>6/29/13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3AE3A8-A341-4F6B-A083-D693E8D29E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90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CE20-B339-419E-B257-88BD958B6ACB}" type="datetimeFigureOut">
              <a:rPr lang="en-US" smtClean="0"/>
              <a:pPr/>
              <a:t>6/29/13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9E05-B154-469E-BC82-51CFA2D9D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CE20-B339-419E-B257-88BD958B6ACB}" type="datetimeFigureOut">
              <a:rPr lang="en-US" smtClean="0"/>
              <a:pPr/>
              <a:t>6/29/13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9E05-B154-469E-BC82-51CFA2D9D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CE20-B339-419E-B257-88BD958B6ACB}" type="datetimeFigureOut">
              <a:rPr lang="en-US" smtClean="0"/>
              <a:pPr/>
              <a:t>6/29/13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9E05-B154-469E-BC82-51CFA2D9D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CE20-B339-419E-B257-88BD958B6ACB}" type="datetimeFigureOut">
              <a:rPr lang="en-US" smtClean="0"/>
              <a:pPr/>
              <a:t>6/29/13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9E05-B154-469E-BC82-51CFA2D9D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CE20-B339-419E-B257-88BD958B6ACB}" type="datetimeFigureOut">
              <a:rPr lang="en-US" smtClean="0"/>
              <a:pPr/>
              <a:t>6/29/13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9E05-B154-469E-BC82-51CFA2D9D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CE20-B339-419E-B257-88BD958B6ACB}" type="datetimeFigureOut">
              <a:rPr lang="en-US" smtClean="0"/>
              <a:pPr/>
              <a:t>6/29/13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9E05-B154-469E-BC82-51CFA2D9D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CE20-B339-419E-B257-88BD958B6ACB}" type="datetimeFigureOut">
              <a:rPr lang="en-US" smtClean="0"/>
              <a:pPr/>
              <a:t>6/29/13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9E05-B154-469E-BC82-51CFA2D9D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CE20-B339-419E-B257-88BD958B6ACB}" type="datetimeFigureOut">
              <a:rPr lang="en-US" smtClean="0"/>
              <a:pPr/>
              <a:t>6/29/13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9E05-B154-469E-BC82-51CFA2D9D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CE20-B339-419E-B257-88BD958B6ACB}" type="datetimeFigureOut">
              <a:rPr lang="en-US" smtClean="0"/>
              <a:pPr/>
              <a:t>6/29/13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9E05-B154-469E-BC82-51CFA2D9D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CE20-B339-419E-B257-88BD958B6ACB}" type="datetimeFigureOut">
              <a:rPr lang="en-US" smtClean="0"/>
              <a:pPr/>
              <a:t>6/29/13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9E05-B154-469E-BC82-51CFA2D9D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CE20-B339-419E-B257-88BD958B6ACB}" type="datetimeFigureOut">
              <a:rPr lang="en-US" smtClean="0"/>
              <a:pPr/>
              <a:t>6/29/13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9E05-B154-469E-BC82-51CFA2D9D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1CE20-B339-419E-B257-88BD958B6ACB}" type="datetimeFigureOut">
              <a:rPr lang="en-US" smtClean="0"/>
              <a:pPr/>
              <a:t>6/29/13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99E05-B154-469E-BC82-51CFA2D9D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onicviper.org" TargetMode="External"/><Relationship Id="rId3" Type="http://schemas.openxmlformats.org/officeDocument/2006/relationships/hyperlink" Target="http://creativecommons.org/about/license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"/>
            <a:ext cx="8229600" cy="2261475"/>
          </a:xfrm>
        </p:spPr>
        <p:txBody>
          <a:bodyPr>
            <a:normAutofit/>
          </a:bodyPr>
          <a:lstStyle/>
          <a:p>
            <a:r>
              <a:rPr lang="en-US" sz="5400" dirty="0" smtClean="0"/>
              <a:t>Simple Powder </a:t>
            </a:r>
            <a:r>
              <a:rPr lang="en-US" sz="5400" dirty="0" smtClean="0"/>
              <a:t>X-ray </a:t>
            </a:r>
            <a:r>
              <a:rPr lang="en-US" sz="5400" dirty="0" smtClean="0"/>
              <a:t>Diffraction Analysis</a:t>
            </a:r>
            <a:br>
              <a:rPr lang="en-US" sz="5400" dirty="0" smtClean="0"/>
            </a:br>
            <a:r>
              <a:rPr lang="en-US" sz="2700" i="1" dirty="0" smtClean="0">
                <a:solidFill>
                  <a:srgbClr val="0000FF"/>
                </a:solidFill>
              </a:rPr>
              <a:t>Pattern matching for phase purity</a:t>
            </a:r>
            <a:endParaRPr lang="en-US" sz="2700" i="1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3446" y="2493818"/>
            <a:ext cx="563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Rebecca Ricciardo, The Ohio State University</a:t>
            </a:r>
          </a:p>
          <a:p>
            <a:r>
              <a:rPr lang="en-US" dirty="0" smtClean="0"/>
              <a:t>ricciardo.10@osu.edu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4352" y="4195174"/>
            <a:ext cx="87534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Created by Rebecca A Ricciardo, The Ohio State University (ricciardo.10@osu.edu) and posted on </a:t>
            </a:r>
            <a:r>
              <a:rPr lang="en-US" dirty="0" err="1"/>
              <a:t>VIPEr</a:t>
            </a:r>
            <a:r>
              <a:rPr lang="en-US" dirty="0"/>
              <a:t> (</a:t>
            </a:r>
            <a:r>
              <a:rPr lang="en-US" u="sng" dirty="0">
                <a:hlinkClick r:id="rId2"/>
              </a:rPr>
              <a:t>www.ionicviper.org</a:t>
            </a:r>
            <a:r>
              <a:rPr lang="en-US" dirty="0"/>
              <a:t>) on June 30, 2013.  Copyright Rebecca A Ricciardo 2013.  This work is licensed under the Creative Commons Attribution-</a:t>
            </a:r>
            <a:r>
              <a:rPr lang="en-US" dirty="0" err="1"/>
              <a:t>NonCommerical</a:t>
            </a:r>
            <a:r>
              <a:rPr lang="en-US" dirty="0"/>
              <a:t>-</a:t>
            </a:r>
            <a:r>
              <a:rPr lang="en-US" dirty="0" err="1"/>
              <a:t>ShareAlike</a:t>
            </a:r>
            <a:r>
              <a:rPr lang="en-US" dirty="0"/>
              <a:t> 3.0 </a:t>
            </a:r>
            <a:r>
              <a:rPr lang="en-US" dirty="0" err="1"/>
              <a:t>Unported</a:t>
            </a:r>
            <a:r>
              <a:rPr lang="en-US" dirty="0"/>
              <a:t> License. To view a copy of this license visit </a:t>
            </a:r>
            <a:r>
              <a:rPr lang="en-US" u="sng" dirty="0">
                <a:hlinkClick r:id="rId3"/>
              </a:rPr>
              <a:t>http://creativecommons.org/about/license/</a:t>
            </a:r>
            <a:r>
              <a:rPr 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4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Solid State Synthesis</a:t>
            </a:r>
            <a:endParaRPr lang="en-US" dirty="0"/>
          </a:p>
        </p:txBody>
      </p:sp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944768" y="3180016"/>
            <a:ext cx="222274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600" dirty="0"/>
              <a:t>Micron Sized Powders</a:t>
            </a:r>
          </a:p>
          <a:p>
            <a:pPr algn="ctr"/>
            <a:r>
              <a:rPr lang="en-US" sz="1600" dirty="0"/>
              <a:t>(Starting Materials)</a:t>
            </a:r>
          </a:p>
        </p:txBody>
      </p:sp>
      <p:grpSp>
        <p:nvGrpSpPr>
          <p:cNvPr id="22" name="Group 136"/>
          <p:cNvGrpSpPr>
            <a:grpSpLocks/>
          </p:cNvGrpSpPr>
          <p:nvPr/>
        </p:nvGrpSpPr>
        <p:grpSpPr bwMode="auto">
          <a:xfrm>
            <a:off x="3043808" y="2054911"/>
            <a:ext cx="2005402" cy="914400"/>
            <a:chOff x="2496" y="1392"/>
            <a:chExt cx="864" cy="576"/>
          </a:xfrm>
        </p:grpSpPr>
        <p:sp>
          <p:nvSpPr>
            <p:cNvPr id="23" name="AutoShape 36"/>
            <p:cNvSpPr>
              <a:spLocks noChangeArrowheads="1"/>
            </p:cNvSpPr>
            <p:nvPr/>
          </p:nvSpPr>
          <p:spPr bwMode="auto">
            <a:xfrm>
              <a:off x="2496" y="1392"/>
              <a:ext cx="864" cy="576"/>
            </a:xfrm>
            <a:prstGeom prst="rightArrow">
              <a:avLst>
                <a:gd name="adj1" fmla="val 50000"/>
                <a:gd name="adj2" fmla="val 37500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Text Box 37"/>
            <p:cNvSpPr txBox="1">
              <a:spLocks noChangeArrowheads="1"/>
            </p:cNvSpPr>
            <p:nvPr/>
          </p:nvSpPr>
          <p:spPr bwMode="auto">
            <a:xfrm>
              <a:off x="2508" y="1556"/>
              <a:ext cx="6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2000" b="1"/>
                <a:t>Grind</a:t>
              </a:r>
            </a:p>
          </p:txBody>
        </p:sp>
      </p:grpSp>
      <p:sp>
        <p:nvSpPr>
          <p:cNvPr id="50" name="AutoShape 65"/>
          <p:cNvSpPr>
            <a:spLocks noChangeArrowheads="1"/>
          </p:cNvSpPr>
          <p:nvPr/>
        </p:nvSpPr>
        <p:spPr bwMode="auto">
          <a:xfrm rot="5400000">
            <a:off x="5524731" y="3327040"/>
            <a:ext cx="1066800" cy="14516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AutoShape 107"/>
          <p:cNvSpPr>
            <a:spLocks noChangeArrowheads="1"/>
          </p:cNvSpPr>
          <p:nvPr/>
        </p:nvSpPr>
        <p:spPr bwMode="auto">
          <a:xfrm flipH="1" flipV="1">
            <a:off x="3125002" y="5230575"/>
            <a:ext cx="1752600" cy="1219200"/>
          </a:xfrm>
          <a:prstGeom prst="rightArrow">
            <a:avLst>
              <a:gd name="adj1" fmla="val 50000"/>
              <a:gd name="adj2" fmla="val 35938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" name="Text Box 66"/>
          <p:cNvSpPr txBox="1">
            <a:spLocks noChangeArrowheads="1"/>
          </p:cNvSpPr>
          <p:nvPr/>
        </p:nvSpPr>
        <p:spPr bwMode="auto">
          <a:xfrm>
            <a:off x="5529942" y="3808378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 b="1" dirty="0"/>
              <a:t>Heat</a:t>
            </a:r>
          </a:p>
        </p:txBody>
      </p:sp>
      <p:sp>
        <p:nvSpPr>
          <p:cNvPr id="117" name="Text Box 108"/>
          <p:cNvSpPr txBox="1">
            <a:spLocks noChangeArrowheads="1"/>
          </p:cNvSpPr>
          <p:nvPr/>
        </p:nvSpPr>
        <p:spPr bwMode="auto">
          <a:xfrm>
            <a:off x="3125002" y="5459175"/>
            <a:ext cx="1828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 b="1" dirty="0" smtClean="0"/>
              <a:t>Re-grind </a:t>
            </a:r>
            <a:r>
              <a:rPr lang="en-US" sz="2000" b="1" dirty="0"/>
              <a:t>&amp; </a:t>
            </a:r>
            <a:r>
              <a:rPr lang="en-US" sz="2000" b="1" dirty="0" smtClean="0"/>
              <a:t>Heat again</a:t>
            </a:r>
            <a:endParaRPr lang="en-US" sz="2000" b="1" dirty="0"/>
          </a:p>
        </p:txBody>
      </p:sp>
      <p:sp>
        <p:nvSpPr>
          <p:cNvPr id="121" name="Slide Number Placeholder 120"/>
          <p:cNvSpPr>
            <a:spLocks noGrp="1"/>
          </p:cNvSpPr>
          <p:nvPr>
            <p:ph type="sldNum" sz="quarter" idx="12"/>
          </p:nvPr>
        </p:nvSpPr>
        <p:spPr>
          <a:xfrm>
            <a:off x="6553200" y="6542230"/>
            <a:ext cx="2133600" cy="365125"/>
          </a:xfrm>
        </p:spPr>
        <p:txBody>
          <a:bodyPr/>
          <a:lstStyle/>
          <a:p>
            <a:fld id="{50156CA7-BC33-4205-9595-5363068BED0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22" name="TextBox 121"/>
          <p:cNvSpPr txBox="1"/>
          <p:nvPr/>
        </p:nvSpPr>
        <p:spPr>
          <a:xfrm>
            <a:off x="1613866" y="1132509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SrCO</a:t>
            </a:r>
            <a:r>
              <a:rPr lang="en-US" baseline="-25000" dirty="0"/>
              <a:t>3</a:t>
            </a:r>
            <a:r>
              <a:rPr lang="en-US" i="1" dirty="0"/>
              <a:t>(s)</a:t>
            </a:r>
            <a:r>
              <a:rPr lang="en-US" dirty="0"/>
              <a:t>   +   MoO</a:t>
            </a:r>
            <a:r>
              <a:rPr lang="en-US" baseline="-25000" dirty="0"/>
              <a:t>3</a:t>
            </a:r>
            <a:r>
              <a:rPr lang="en-US" i="1" dirty="0"/>
              <a:t>(s) </a:t>
            </a:r>
            <a:r>
              <a:rPr lang="en-US" dirty="0"/>
              <a:t>   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  SrMoO</a:t>
            </a:r>
            <a:r>
              <a:rPr lang="en-US" baseline="-25000" dirty="0"/>
              <a:t>4</a:t>
            </a:r>
            <a:r>
              <a:rPr lang="en-US" i="1" dirty="0"/>
              <a:t>(s)</a:t>
            </a:r>
            <a:r>
              <a:rPr lang="en-US" dirty="0"/>
              <a:t>   +    CO</a:t>
            </a:r>
            <a:r>
              <a:rPr lang="en-US" baseline="-25000" dirty="0"/>
              <a:t>2 </a:t>
            </a:r>
            <a:r>
              <a:rPr lang="en-US" i="1" dirty="0"/>
              <a:t>(g)</a:t>
            </a:r>
          </a:p>
          <a:p>
            <a:endParaRPr lang="en-US" dirty="0"/>
          </a:p>
        </p:txBody>
      </p:sp>
      <p:sp>
        <p:nvSpPr>
          <p:cNvPr id="123" name="Freeform 122"/>
          <p:cNvSpPr/>
          <p:nvPr/>
        </p:nvSpPr>
        <p:spPr>
          <a:xfrm>
            <a:off x="2457664" y="2394518"/>
            <a:ext cx="309769" cy="356260"/>
          </a:xfrm>
          <a:custGeom>
            <a:avLst/>
            <a:gdLst>
              <a:gd name="connsiteX0" fmla="*/ 61954 w 356235"/>
              <a:gd name="connsiteY0" fmla="*/ 92937 h 402729"/>
              <a:gd name="connsiteX1" fmla="*/ 15489 w 356235"/>
              <a:gd name="connsiteY1" fmla="*/ 278812 h 402729"/>
              <a:gd name="connsiteX2" fmla="*/ 0 w 356235"/>
              <a:gd name="connsiteY2" fmla="*/ 325281 h 402729"/>
              <a:gd name="connsiteX3" fmla="*/ 139396 w 356235"/>
              <a:gd name="connsiteY3" fmla="*/ 402729 h 402729"/>
              <a:gd name="connsiteX4" fmla="*/ 294281 w 356235"/>
              <a:gd name="connsiteY4" fmla="*/ 387239 h 402729"/>
              <a:gd name="connsiteX5" fmla="*/ 325258 w 356235"/>
              <a:gd name="connsiteY5" fmla="*/ 325281 h 402729"/>
              <a:gd name="connsiteX6" fmla="*/ 356235 w 356235"/>
              <a:gd name="connsiteY6" fmla="*/ 232343 h 402729"/>
              <a:gd name="connsiteX7" fmla="*/ 325258 w 356235"/>
              <a:gd name="connsiteY7" fmla="*/ 123917 h 402729"/>
              <a:gd name="connsiteX8" fmla="*/ 294281 w 356235"/>
              <a:gd name="connsiteY8" fmla="*/ 30979 h 402729"/>
              <a:gd name="connsiteX9" fmla="*/ 247816 w 356235"/>
              <a:gd name="connsiteY9" fmla="*/ 0 h 402729"/>
              <a:gd name="connsiteX10" fmla="*/ 139396 w 356235"/>
              <a:gd name="connsiteY10" fmla="*/ 46469 h 402729"/>
              <a:gd name="connsiteX11" fmla="*/ 61954 w 356235"/>
              <a:gd name="connsiteY11" fmla="*/ 92937 h 402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56235" h="402729">
                <a:moveTo>
                  <a:pt x="61954" y="92937"/>
                </a:moveTo>
                <a:cubicBezTo>
                  <a:pt x="41098" y="218084"/>
                  <a:pt x="56397" y="156082"/>
                  <a:pt x="15489" y="278812"/>
                </a:cubicBezTo>
                <a:lnTo>
                  <a:pt x="0" y="325281"/>
                </a:lnTo>
                <a:cubicBezTo>
                  <a:pt x="106515" y="396296"/>
                  <a:pt x="57611" y="375465"/>
                  <a:pt x="139396" y="402729"/>
                </a:cubicBezTo>
                <a:cubicBezTo>
                  <a:pt x="191024" y="397566"/>
                  <a:pt x="246387" y="407196"/>
                  <a:pt x="294281" y="387239"/>
                </a:cubicBezTo>
                <a:cubicBezTo>
                  <a:pt x="315595" y="378358"/>
                  <a:pt x="316683" y="346720"/>
                  <a:pt x="325258" y="325281"/>
                </a:cubicBezTo>
                <a:cubicBezTo>
                  <a:pt x="337385" y="294961"/>
                  <a:pt x="356235" y="232343"/>
                  <a:pt x="356235" y="232343"/>
                </a:cubicBezTo>
                <a:cubicBezTo>
                  <a:pt x="304197" y="76225"/>
                  <a:pt x="383583" y="318350"/>
                  <a:pt x="325258" y="123917"/>
                </a:cubicBezTo>
                <a:cubicBezTo>
                  <a:pt x="315875" y="92639"/>
                  <a:pt x="321451" y="49094"/>
                  <a:pt x="294281" y="30979"/>
                </a:cubicBezTo>
                <a:lnTo>
                  <a:pt x="247816" y="0"/>
                </a:lnTo>
                <a:cubicBezTo>
                  <a:pt x="83931" y="40975"/>
                  <a:pt x="276919" y="-14656"/>
                  <a:pt x="139396" y="46469"/>
                </a:cubicBezTo>
                <a:cubicBezTo>
                  <a:pt x="19566" y="99731"/>
                  <a:pt x="74021" y="49893"/>
                  <a:pt x="61954" y="92937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Freeform 123"/>
          <p:cNvSpPr/>
          <p:nvPr/>
        </p:nvSpPr>
        <p:spPr>
          <a:xfrm rot="3195321">
            <a:off x="1311565" y="1876374"/>
            <a:ext cx="360947" cy="311316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Freeform 124"/>
          <p:cNvSpPr/>
          <p:nvPr/>
        </p:nvSpPr>
        <p:spPr>
          <a:xfrm rot="7440000">
            <a:off x="2463830" y="1821564"/>
            <a:ext cx="206569" cy="292300"/>
          </a:xfrm>
          <a:custGeom>
            <a:avLst/>
            <a:gdLst>
              <a:gd name="connsiteX0" fmla="*/ 31807 w 326088"/>
              <a:gd name="connsiteY0" fmla="*/ 232343 h 464687"/>
              <a:gd name="connsiteX1" fmla="*/ 830 w 326088"/>
              <a:gd name="connsiteY1" fmla="*/ 309791 h 464687"/>
              <a:gd name="connsiteX2" fmla="*/ 16318 w 326088"/>
              <a:gd name="connsiteY2" fmla="*/ 402728 h 464687"/>
              <a:gd name="connsiteX3" fmla="*/ 62784 w 326088"/>
              <a:gd name="connsiteY3" fmla="*/ 433707 h 464687"/>
              <a:gd name="connsiteX4" fmla="*/ 171203 w 326088"/>
              <a:gd name="connsiteY4" fmla="*/ 464687 h 464687"/>
              <a:gd name="connsiteX5" fmla="*/ 264134 w 326088"/>
              <a:gd name="connsiteY5" fmla="*/ 449197 h 464687"/>
              <a:gd name="connsiteX6" fmla="*/ 326088 w 326088"/>
              <a:gd name="connsiteY6" fmla="*/ 340770 h 464687"/>
              <a:gd name="connsiteX7" fmla="*/ 279622 w 326088"/>
              <a:gd name="connsiteY7" fmla="*/ 77448 h 464687"/>
              <a:gd name="connsiteX8" fmla="*/ 248645 w 326088"/>
              <a:gd name="connsiteY8" fmla="*/ 30979 h 464687"/>
              <a:gd name="connsiteX9" fmla="*/ 186691 w 326088"/>
              <a:gd name="connsiteY9" fmla="*/ 0 h 464687"/>
              <a:gd name="connsiteX10" fmla="*/ 78272 w 326088"/>
              <a:gd name="connsiteY10" fmla="*/ 30979 h 464687"/>
              <a:gd name="connsiteX11" fmla="*/ 47295 w 326088"/>
              <a:gd name="connsiteY11" fmla="*/ 77448 h 464687"/>
              <a:gd name="connsiteX12" fmla="*/ 830 w 326088"/>
              <a:gd name="connsiteY12" fmla="*/ 185875 h 464687"/>
              <a:gd name="connsiteX13" fmla="*/ 31807 w 326088"/>
              <a:gd name="connsiteY13" fmla="*/ 232343 h 464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26088" h="464687">
                <a:moveTo>
                  <a:pt x="31807" y="232343"/>
                </a:moveTo>
                <a:cubicBezTo>
                  <a:pt x="31807" y="252996"/>
                  <a:pt x="3347" y="282101"/>
                  <a:pt x="830" y="309791"/>
                </a:cubicBezTo>
                <a:cubicBezTo>
                  <a:pt x="-2013" y="341068"/>
                  <a:pt x="2273" y="374637"/>
                  <a:pt x="16318" y="402728"/>
                </a:cubicBezTo>
                <a:cubicBezTo>
                  <a:pt x="24643" y="419378"/>
                  <a:pt x="46134" y="425381"/>
                  <a:pt x="62784" y="433707"/>
                </a:cubicBezTo>
                <a:cubicBezTo>
                  <a:pt x="85006" y="444819"/>
                  <a:pt x="151350" y="459723"/>
                  <a:pt x="171203" y="464687"/>
                </a:cubicBezTo>
                <a:cubicBezTo>
                  <a:pt x="202180" y="459524"/>
                  <a:pt x="236682" y="464449"/>
                  <a:pt x="264134" y="449197"/>
                </a:cubicBezTo>
                <a:cubicBezTo>
                  <a:pt x="302493" y="427885"/>
                  <a:pt x="313758" y="377760"/>
                  <a:pt x="326088" y="340770"/>
                </a:cubicBezTo>
                <a:cubicBezTo>
                  <a:pt x="312786" y="167833"/>
                  <a:pt x="339346" y="181973"/>
                  <a:pt x="279622" y="77448"/>
                </a:cubicBezTo>
                <a:cubicBezTo>
                  <a:pt x="270386" y="61285"/>
                  <a:pt x="262946" y="42897"/>
                  <a:pt x="248645" y="30979"/>
                </a:cubicBezTo>
                <a:cubicBezTo>
                  <a:pt x="230908" y="16197"/>
                  <a:pt x="207342" y="10326"/>
                  <a:pt x="186691" y="0"/>
                </a:cubicBezTo>
                <a:cubicBezTo>
                  <a:pt x="182640" y="1013"/>
                  <a:pt x="88373" y="22897"/>
                  <a:pt x="78272" y="30979"/>
                </a:cubicBezTo>
                <a:cubicBezTo>
                  <a:pt x="63736" y="42609"/>
                  <a:pt x="56531" y="61285"/>
                  <a:pt x="47295" y="77448"/>
                </a:cubicBezTo>
                <a:cubicBezTo>
                  <a:pt x="34017" y="100686"/>
                  <a:pt x="5941" y="155206"/>
                  <a:pt x="830" y="185875"/>
                </a:cubicBezTo>
                <a:cubicBezTo>
                  <a:pt x="-1716" y="201154"/>
                  <a:pt x="31807" y="211690"/>
                  <a:pt x="31807" y="23234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/>
          <p:cNvSpPr/>
          <p:nvPr/>
        </p:nvSpPr>
        <p:spPr>
          <a:xfrm>
            <a:off x="1280543" y="1807290"/>
            <a:ext cx="1502380" cy="1347591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Freeform 126"/>
          <p:cNvSpPr/>
          <p:nvPr/>
        </p:nvSpPr>
        <p:spPr>
          <a:xfrm rot="3195321">
            <a:off x="1900230" y="2249279"/>
            <a:ext cx="307827" cy="276732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Freeform 127"/>
          <p:cNvSpPr/>
          <p:nvPr/>
        </p:nvSpPr>
        <p:spPr>
          <a:xfrm>
            <a:off x="1298516" y="2825730"/>
            <a:ext cx="227356" cy="285177"/>
          </a:xfrm>
          <a:custGeom>
            <a:avLst/>
            <a:gdLst>
              <a:gd name="connsiteX0" fmla="*/ 61954 w 356235"/>
              <a:gd name="connsiteY0" fmla="*/ 92937 h 402729"/>
              <a:gd name="connsiteX1" fmla="*/ 15489 w 356235"/>
              <a:gd name="connsiteY1" fmla="*/ 278812 h 402729"/>
              <a:gd name="connsiteX2" fmla="*/ 0 w 356235"/>
              <a:gd name="connsiteY2" fmla="*/ 325281 h 402729"/>
              <a:gd name="connsiteX3" fmla="*/ 139396 w 356235"/>
              <a:gd name="connsiteY3" fmla="*/ 402729 h 402729"/>
              <a:gd name="connsiteX4" fmla="*/ 294281 w 356235"/>
              <a:gd name="connsiteY4" fmla="*/ 387239 h 402729"/>
              <a:gd name="connsiteX5" fmla="*/ 325258 w 356235"/>
              <a:gd name="connsiteY5" fmla="*/ 325281 h 402729"/>
              <a:gd name="connsiteX6" fmla="*/ 356235 w 356235"/>
              <a:gd name="connsiteY6" fmla="*/ 232343 h 402729"/>
              <a:gd name="connsiteX7" fmla="*/ 325258 w 356235"/>
              <a:gd name="connsiteY7" fmla="*/ 123917 h 402729"/>
              <a:gd name="connsiteX8" fmla="*/ 294281 w 356235"/>
              <a:gd name="connsiteY8" fmla="*/ 30979 h 402729"/>
              <a:gd name="connsiteX9" fmla="*/ 247816 w 356235"/>
              <a:gd name="connsiteY9" fmla="*/ 0 h 402729"/>
              <a:gd name="connsiteX10" fmla="*/ 139396 w 356235"/>
              <a:gd name="connsiteY10" fmla="*/ 46469 h 402729"/>
              <a:gd name="connsiteX11" fmla="*/ 61954 w 356235"/>
              <a:gd name="connsiteY11" fmla="*/ 92937 h 402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56235" h="402729">
                <a:moveTo>
                  <a:pt x="61954" y="92937"/>
                </a:moveTo>
                <a:cubicBezTo>
                  <a:pt x="41098" y="218084"/>
                  <a:pt x="56397" y="156082"/>
                  <a:pt x="15489" y="278812"/>
                </a:cubicBezTo>
                <a:lnTo>
                  <a:pt x="0" y="325281"/>
                </a:lnTo>
                <a:cubicBezTo>
                  <a:pt x="106515" y="396296"/>
                  <a:pt x="57611" y="375465"/>
                  <a:pt x="139396" y="402729"/>
                </a:cubicBezTo>
                <a:cubicBezTo>
                  <a:pt x="191024" y="397566"/>
                  <a:pt x="246387" y="407196"/>
                  <a:pt x="294281" y="387239"/>
                </a:cubicBezTo>
                <a:cubicBezTo>
                  <a:pt x="315595" y="378358"/>
                  <a:pt x="316683" y="346720"/>
                  <a:pt x="325258" y="325281"/>
                </a:cubicBezTo>
                <a:cubicBezTo>
                  <a:pt x="337385" y="294961"/>
                  <a:pt x="356235" y="232343"/>
                  <a:pt x="356235" y="232343"/>
                </a:cubicBezTo>
                <a:cubicBezTo>
                  <a:pt x="304197" y="76225"/>
                  <a:pt x="383583" y="318350"/>
                  <a:pt x="325258" y="123917"/>
                </a:cubicBezTo>
                <a:cubicBezTo>
                  <a:pt x="315875" y="92639"/>
                  <a:pt x="321451" y="49094"/>
                  <a:pt x="294281" y="30979"/>
                </a:cubicBezTo>
                <a:lnTo>
                  <a:pt x="247816" y="0"/>
                </a:lnTo>
                <a:cubicBezTo>
                  <a:pt x="83931" y="40975"/>
                  <a:pt x="276919" y="-14656"/>
                  <a:pt x="139396" y="46469"/>
                </a:cubicBezTo>
                <a:cubicBezTo>
                  <a:pt x="19566" y="99731"/>
                  <a:pt x="74021" y="49893"/>
                  <a:pt x="61954" y="92937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Freeform 128"/>
          <p:cNvSpPr/>
          <p:nvPr/>
        </p:nvSpPr>
        <p:spPr>
          <a:xfrm rot="3195321">
            <a:off x="2377831" y="2117714"/>
            <a:ext cx="341405" cy="227586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Freeform 129"/>
          <p:cNvSpPr/>
          <p:nvPr/>
        </p:nvSpPr>
        <p:spPr>
          <a:xfrm rot="3195321">
            <a:off x="2183325" y="2315070"/>
            <a:ext cx="334435" cy="246719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Freeform 130"/>
          <p:cNvSpPr/>
          <p:nvPr/>
        </p:nvSpPr>
        <p:spPr>
          <a:xfrm rot="17820000">
            <a:off x="1346622" y="2481816"/>
            <a:ext cx="302957" cy="359001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Freeform 131"/>
          <p:cNvSpPr/>
          <p:nvPr/>
        </p:nvSpPr>
        <p:spPr>
          <a:xfrm rot="19320000">
            <a:off x="2083124" y="1961176"/>
            <a:ext cx="343442" cy="301488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Freeform 132"/>
          <p:cNvSpPr/>
          <p:nvPr/>
        </p:nvSpPr>
        <p:spPr>
          <a:xfrm>
            <a:off x="1554364" y="2776767"/>
            <a:ext cx="309769" cy="356260"/>
          </a:xfrm>
          <a:custGeom>
            <a:avLst/>
            <a:gdLst>
              <a:gd name="connsiteX0" fmla="*/ 61954 w 356235"/>
              <a:gd name="connsiteY0" fmla="*/ 92937 h 402729"/>
              <a:gd name="connsiteX1" fmla="*/ 15489 w 356235"/>
              <a:gd name="connsiteY1" fmla="*/ 278812 h 402729"/>
              <a:gd name="connsiteX2" fmla="*/ 0 w 356235"/>
              <a:gd name="connsiteY2" fmla="*/ 325281 h 402729"/>
              <a:gd name="connsiteX3" fmla="*/ 139396 w 356235"/>
              <a:gd name="connsiteY3" fmla="*/ 402729 h 402729"/>
              <a:gd name="connsiteX4" fmla="*/ 294281 w 356235"/>
              <a:gd name="connsiteY4" fmla="*/ 387239 h 402729"/>
              <a:gd name="connsiteX5" fmla="*/ 325258 w 356235"/>
              <a:gd name="connsiteY5" fmla="*/ 325281 h 402729"/>
              <a:gd name="connsiteX6" fmla="*/ 356235 w 356235"/>
              <a:gd name="connsiteY6" fmla="*/ 232343 h 402729"/>
              <a:gd name="connsiteX7" fmla="*/ 325258 w 356235"/>
              <a:gd name="connsiteY7" fmla="*/ 123917 h 402729"/>
              <a:gd name="connsiteX8" fmla="*/ 294281 w 356235"/>
              <a:gd name="connsiteY8" fmla="*/ 30979 h 402729"/>
              <a:gd name="connsiteX9" fmla="*/ 247816 w 356235"/>
              <a:gd name="connsiteY9" fmla="*/ 0 h 402729"/>
              <a:gd name="connsiteX10" fmla="*/ 139396 w 356235"/>
              <a:gd name="connsiteY10" fmla="*/ 46469 h 402729"/>
              <a:gd name="connsiteX11" fmla="*/ 61954 w 356235"/>
              <a:gd name="connsiteY11" fmla="*/ 92937 h 402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56235" h="402729">
                <a:moveTo>
                  <a:pt x="61954" y="92937"/>
                </a:moveTo>
                <a:cubicBezTo>
                  <a:pt x="41098" y="218084"/>
                  <a:pt x="56397" y="156082"/>
                  <a:pt x="15489" y="278812"/>
                </a:cubicBezTo>
                <a:lnTo>
                  <a:pt x="0" y="325281"/>
                </a:lnTo>
                <a:cubicBezTo>
                  <a:pt x="106515" y="396296"/>
                  <a:pt x="57611" y="375465"/>
                  <a:pt x="139396" y="402729"/>
                </a:cubicBezTo>
                <a:cubicBezTo>
                  <a:pt x="191024" y="397566"/>
                  <a:pt x="246387" y="407196"/>
                  <a:pt x="294281" y="387239"/>
                </a:cubicBezTo>
                <a:cubicBezTo>
                  <a:pt x="315595" y="378358"/>
                  <a:pt x="316683" y="346720"/>
                  <a:pt x="325258" y="325281"/>
                </a:cubicBezTo>
                <a:cubicBezTo>
                  <a:pt x="337385" y="294961"/>
                  <a:pt x="356235" y="232343"/>
                  <a:pt x="356235" y="232343"/>
                </a:cubicBezTo>
                <a:cubicBezTo>
                  <a:pt x="304197" y="76225"/>
                  <a:pt x="383583" y="318350"/>
                  <a:pt x="325258" y="123917"/>
                </a:cubicBezTo>
                <a:cubicBezTo>
                  <a:pt x="315875" y="92639"/>
                  <a:pt x="321451" y="49094"/>
                  <a:pt x="294281" y="30979"/>
                </a:cubicBezTo>
                <a:lnTo>
                  <a:pt x="247816" y="0"/>
                </a:lnTo>
                <a:cubicBezTo>
                  <a:pt x="83931" y="40975"/>
                  <a:pt x="276919" y="-14656"/>
                  <a:pt x="139396" y="46469"/>
                </a:cubicBezTo>
                <a:cubicBezTo>
                  <a:pt x="19566" y="99731"/>
                  <a:pt x="74021" y="49893"/>
                  <a:pt x="61954" y="92937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Freeform 133"/>
          <p:cNvSpPr/>
          <p:nvPr/>
        </p:nvSpPr>
        <p:spPr>
          <a:xfrm rot="3195321">
            <a:off x="1635833" y="2439059"/>
            <a:ext cx="363093" cy="290409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Freeform 134"/>
          <p:cNvSpPr/>
          <p:nvPr/>
        </p:nvSpPr>
        <p:spPr>
          <a:xfrm rot="3195321">
            <a:off x="1848691" y="2796968"/>
            <a:ext cx="360947" cy="311316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Freeform 135"/>
          <p:cNvSpPr/>
          <p:nvPr/>
        </p:nvSpPr>
        <p:spPr>
          <a:xfrm rot="7440000">
            <a:off x="1662783" y="2064246"/>
            <a:ext cx="263304" cy="340771"/>
          </a:xfrm>
          <a:custGeom>
            <a:avLst/>
            <a:gdLst>
              <a:gd name="connsiteX0" fmla="*/ 31807 w 326088"/>
              <a:gd name="connsiteY0" fmla="*/ 232343 h 464687"/>
              <a:gd name="connsiteX1" fmla="*/ 830 w 326088"/>
              <a:gd name="connsiteY1" fmla="*/ 309791 h 464687"/>
              <a:gd name="connsiteX2" fmla="*/ 16318 w 326088"/>
              <a:gd name="connsiteY2" fmla="*/ 402728 h 464687"/>
              <a:gd name="connsiteX3" fmla="*/ 62784 w 326088"/>
              <a:gd name="connsiteY3" fmla="*/ 433707 h 464687"/>
              <a:gd name="connsiteX4" fmla="*/ 171203 w 326088"/>
              <a:gd name="connsiteY4" fmla="*/ 464687 h 464687"/>
              <a:gd name="connsiteX5" fmla="*/ 264134 w 326088"/>
              <a:gd name="connsiteY5" fmla="*/ 449197 h 464687"/>
              <a:gd name="connsiteX6" fmla="*/ 326088 w 326088"/>
              <a:gd name="connsiteY6" fmla="*/ 340770 h 464687"/>
              <a:gd name="connsiteX7" fmla="*/ 279622 w 326088"/>
              <a:gd name="connsiteY7" fmla="*/ 77448 h 464687"/>
              <a:gd name="connsiteX8" fmla="*/ 248645 w 326088"/>
              <a:gd name="connsiteY8" fmla="*/ 30979 h 464687"/>
              <a:gd name="connsiteX9" fmla="*/ 186691 w 326088"/>
              <a:gd name="connsiteY9" fmla="*/ 0 h 464687"/>
              <a:gd name="connsiteX10" fmla="*/ 78272 w 326088"/>
              <a:gd name="connsiteY10" fmla="*/ 30979 h 464687"/>
              <a:gd name="connsiteX11" fmla="*/ 47295 w 326088"/>
              <a:gd name="connsiteY11" fmla="*/ 77448 h 464687"/>
              <a:gd name="connsiteX12" fmla="*/ 830 w 326088"/>
              <a:gd name="connsiteY12" fmla="*/ 185875 h 464687"/>
              <a:gd name="connsiteX13" fmla="*/ 31807 w 326088"/>
              <a:gd name="connsiteY13" fmla="*/ 232343 h 464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26088" h="464687">
                <a:moveTo>
                  <a:pt x="31807" y="232343"/>
                </a:moveTo>
                <a:cubicBezTo>
                  <a:pt x="31807" y="252996"/>
                  <a:pt x="3347" y="282101"/>
                  <a:pt x="830" y="309791"/>
                </a:cubicBezTo>
                <a:cubicBezTo>
                  <a:pt x="-2013" y="341068"/>
                  <a:pt x="2273" y="374637"/>
                  <a:pt x="16318" y="402728"/>
                </a:cubicBezTo>
                <a:cubicBezTo>
                  <a:pt x="24643" y="419378"/>
                  <a:pt x="46134" y="425381"/>
                  <a:pt x="62784" y="433707"/>
                </a:cubicBezTo>
                <a:cubicBezTo>
                  <a:pt x="85006" y="444819"/>
                  <a:pt x="151350" y="459723"/>
                  <a:pt x="171203" y="464687"/>
                </a:cubicBezTo>
                <a:cubicBezTo>
                  <a:pt x="202180" y="459524"/>
                  <a:pt x="236682" y="464449"/>
                  <a:pt x="264134" y="449197"/>
                </a:cubicBezTo>
                <a:cubicBezTo>
                  <a:pt x="302493" y="427885"/>
                  <a:pt x="313758" y="377760"/>
                  <a:pt x="326088" y="340770"/>
                </a:cubicBezTo>
                <a:cubicBezTo>
                  <a:pt x="312786" y="167833"/>
                  <a:pt x="339346" y="181973"/>
                  <a:pt x="279622" y="77448"/>
                </a:cubicBezTo>
                <a:cubicBezTo>
                  <a:pt x="270386" y="61285"/>
                  <a:pt x="262946" y="42897"/>
                  <a:pt x="248645" y="30979"/>
                </a:cubicBezTo>
                <a:cubicBezTo>
                  <a:pt x="230908" y="16197"/>
                  <a:pt x="207342" y="10326"/>
                  <a:pt x="186691" y="0"/>
                </a:cubicBezTo>
                <a:cubicBezTo>
                  <a:pt x="182640" y="1013"/>
                  <a:pt x="88373" y="22897"/>
                  <a:pt x="78272" y="30979"/>
                </a:cubicBezTo>
                <a:cubicBezTo>
                  <a:pt x="63736" y="42609"/>
                  <a:pt x="56531" y="61285"/>
                  <a:pt x="47295" y="77448"/>
                </a:cubicBezTo>
                <a:cubicBezTo>
                  <a:pt x="34017" y="100686"/>
                  <a:pt x="5941" y="155206"/>
                  <a:pt x="830" y="185875"/>
                </a:cubicBezTo>
                <a:cubicBezTo>
                  <a:pt x="-1716" y="201154"/>
                  <a:pt x="31807" y="211690"/>
                  <a:pt x="31807" y="23234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 136"/>
          <p:cNvSpPr/>
          <p:nvPr/>
        </p:nvSpPr>
        <p:spPr>
          <a:xfrm rot="7440000">
            <a:off x="1381506" y="2201157"/>
            <a:ext cx="263304" cy="340771"/>
          </a:xfrm>
          <a:custGeom>
            <a:avLst/>
            <a:gdLst>
              <a:gd name="connsiteX0" fmla="*/ 31807 w 326088"/>
              <a:gd name="connsiteY0" fmla="*/ 232343 h 464687"/>
              <a:gd name="connsiteX1" fmla="*/ 830 w 326088"/>
              <a:gd name="connsiteY1" fmla="*/ 309791 h 464687"/>
              <a:gd name="connsiteX2" fmla="*/ 16318 w 326088"/>
              <a:gd name="connsiteY2" fmla="*/ 402728 h 464687"/>
              <a:gd name="connsiteX3" fmla="*/ 62784 w 326088"/>
              <a:gd name="connsiteY3" fmla="*/ 433707 h 464687"/>
              <a:gd name="connsiteX4" fmla="*/ 171203 w 326088"/>
              <a:gd name="connsiteY4" fmla="*/ 464687 h 464687"/>
              <a:gd name="connsiteX5" fmla="*/ 264134 w 326088"/>
              <a:gd name="connsiteY5" fmla="*/ 449197 h 464687"/>
              <a:gd name="connsiteX6" fmla="*/ 326088 w 326088"/>
              <a:gd name="connsiteY6" fmla="*/ 340770 h 464687"/>
              <a:gd name="connsiteX7" fmla="*/ 279622 w 326088"/>
              <a:gd name="connsiteY7" fmla="*/ 77448 h 464687"/>
              <a:gd name="connsiteX8" fmla="*/ 248645 w 326088"/>
              <a:gd name="connsiteY8" fmla="*/ 30979 h 464687"/>
              <a:gd name="connsiteX9" fmla="*/ 186691 w 326088"/>
              <a:gd name="connsiteY9" fmla="*/ 0 h 464687"/>
              <a:gd name="connsiteX10" fmla="*/ 78272 w 326088"/>
              <a:gd name="connsiteY10" fmla="*/ 30979 h 464687"/>
              <a:gd name="connsiteX11" fmla="*/ 47295 w 326088"/>
              <a:gd name="connsiteY11" fmla="*/ 77448 h 464687"/>
              <a:gd name="connsiteX12" fmla="*/ 830 w 326088"/>
              <a:gd name="connsiteY12" fmla="*/ 185875 h 464687"/>
              <a:gd name="connsiteX13" fmla="*/ 31807 w 326088"/>
              <a:gd name="connsiteY13" fmla="*/ 232343 h 464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26088" h="464687">
                <a:moveTo>
                  <a:pt x="31807" y="232343"/>
                </a:moveTo>
                <a:cubicBezTo>
                  <a:pt x="31807" y="252996"/>
                  <a:pt x="3347" y="282101"/>
                  <a:pt x="830" y="309791"/>
                </a:cubicBezTo>
                <a:cubicBezTo>
                  <a:pt x="-2013" y="341068"/>
                  <a:pt x="2273" y="374637"/>
                  <a:pt x="16318" y="402728"/>
                </a:cubicBezTo>
                <a:cubicBezTo>
                  <a:pt x="24643" y="419378"/>
                  <a:pt x="46134" y="425381"/>
                  <a:pt x="62784" y="433707"/>
                </a:cubicBezTo>
                <a:cubicBezTo>
                  <a:pt x="85006" y="444819"/>
                  <a:pt x="151350" y="459723"/>
                  <a:pt x="171203" y="464687"/>
                </a:cubicBezTo>
                <a:cubicBezTo>
                  <a:pt x="202180" y="459524"/>
                  <a:pt x="236682" y="464449"/>
                  <a:pt x="264134" y="449197"/>
                </a:cubicBezTo>
                <a:cubicBezTo>
                  <a:pt x="302493" y="427885"/>
                  <a:pt x="313758" y="377760"/>
                  <a:pt x="326088" y="340770"/>
                </a:cubicBezTo>
                <a:cubicBezTo>
                  <a:pt x="312786" y="167833"/>
                  <a:pt x="339346" y="181973"/>
                  <a:pt x="279622" y="77448"/>
                </a:cubicBezTo>
                <a:cubicBezTo>
                  <a:pt x="270386" y="61285"/>
                  <a:pt x="262946" y="42897"/>
                  <a:pt x="248645" y="30979"/>
                </a:cubicBezTo>
                <a:cubicBezTo>
                  <a:pt x="230908" y="16197"/>
                  <a:pt x="207342" y="10326"/>
                  <a:pt x="186691" y="0"/>
                </a:cubicBezTo>
                <a:cubicBezTo>
                  <a:pt x="182640" y="1013"/>
                  <a:pt x="88373" y="22897"/>
                  <a:pt x="78272" y="30979"/>
                </a:cubicBezTo>
                <a:cubicBezTo>
                  <a:pt x="63736" y="42609"/>
                  <a:pt x="56531" y="61285"/>
                  <a:pt x="47295" y="77448"/>
                </a:cubicBezTo>
                <a:cubicBezTo>
                  <a:pt x="34017" y="100686"/>
                  <a:pt x="5941" y="155206"/>
                  <a:pt x="830" y="185875"/>
                </a:cubicBezTo>
                <a:cubicBezTo>
                  <a:pt x="-1716" y="201154"/>
                  <a:pt x="31807" y="211690"/>
                  <a:pt x="31807" y="232343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 137"/>
          <p:cNvSpPr/>
          <p:nvPr/>
        </p:nvSpPr>
        <p:spPr>
          <a:xfrm>
            <a:off x="2220369" y="2730295"/>
            <a:ext cx="301735" cy="365124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Freeform 138"/>
          <p:cNvSpPr/>
          <p:nvPr/>
        </p:nvSpPr>
        <p:spPr>
          <a:xfrm rot="17820000">
            <a:off x="1773687" y="1809786"/>
            <a:ext cx="309769" cy="356260"/>
          </a:xfrm>
          <a:custGeom>
            <a:avLst/>
            <a:gdLst>
              <a:gd name="connsiteX0" fmla="*/ 61954 w 356235"/>
              <a:gd name="connsiteY0" fmla="*/ 92937 h 402729"/>
              <a:gd name="connsiteX1" fmla="*/ 15489 w 356235"/>
              <a:gd name="connsiteY1" fmla="*/ 278812 h 402729"/>
              <a:gd name="connsiteX2" fmla="*/ 0 w 356235"/>
              <a:gd name="connsiteY2" fmla="*/ 325281 h 402729"/>
              <a:gd name="connsiteX3" fmla="*/ 139396 w 356235"/>
              <a:gd name="connsiteY3" fmla="*/ 402729 h 402729"/>
              <a:gd name="connsiteX4" fmla="*/ 294281 w 356235"/>
              <a:gd name="connsiteY4" fmla="*/ 387239 h 402729"/>
              <a:gd name="connsiteX5" fmla="*/ 325258 w 356235"/>
              <a:gd name="connsiteY5" fmla="*/ 325281 h 402729"/>
              <a:gd name="connsiteX6" fmla="*/ 356235 w 356235"/>
              <a:gd name="connsiteY6" fmla="*/ 232343 h 402729"/>
              <a:gd name="connsiteX7" fmla="*/ 325258 w 356235"/>
              <a:gd name="connsiteY7" fmla="*/ 123917 h 402729"/>
              <a:gd name="connsiteX8" fmla="*/ 294281 w 356235"/>
              <a:gd name="connsiteY8" fmla="*/ 30979 h 402729"/>
              <a:gd name="connsiteX9" fmla="*/ 247816 w 356235"/>
              <a:gd name="connsiteY9" fmla="*/ 0 h 402729"/>
              <a:gd name="connsiteX10" fmla="*/ 139396 w 356235"/>
              <a:gd name="connsiteY10" fmla="*/ 46469 h 402729"/>
              <a:gd name="connsiteX11" fmla="*/ 61954 w 356235"/>
              <a:gd name="connsiteY11" fmla="*/ 92937 h 402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56235" h="402729">
                <a:moveTo>
                  <a:pt x="61954" y="92937"/>
                </a:moveTo>
                <a:cubicBezTo>
                  <a:pt x="41098" y="218084"/>
                  <a:pt x="56397" y="156082"/>
                  <a:pt x="15489" y="278812"/>
                </a:cubicBezTo>
                <a:lnTo>
                  <a:pt x="0" y="325281"/>
                </a:lnTo>
                <a:cubicBezTo>
                  <a:pt x="106515" y="396296"/>
                  <a:pt x="57611" y="375465"/>
                  <a:pt x="139396" y="402729"/>
                </a:cubicBezTo>
                <a:cubicBezTo>
                  <a:pt x="191024" y="397566"/>
                  <a:pt x="246387" y="407196"/>
                  <a:pt x="294281" y="387239"/>
                </a:cubicBezTo>
                <a:cubicBezTo>
                  <a:pt x="315595" y="378358"/>
                  <a:pt x="316683" y="346720"/>
                  <a:pt x="325258" y="325281"/>
                </a:cubicBezTo>
                <a:cubicBezTo>
                  <a:pt x="337385" y="294961"/>
                  <a:pt x="356235" y="232343"/>
                  <a:pt x="356235" y="232343"/>
                </a:cubicBezTo>
                <a:cubicBezTo>
                  <a:pt x="304197" y="76225"/>
                  <a:pt x="383583" y="318350"/>
                  <a:pt x="325258" y="123917"/>
                </a:cubicBezTo>
                <a:cubicBezTo>
                  <a:pt x="315875" y="92639"/>
                  <a:pt x="321451" y="49094"/>
                  <a:pt x="294281" y="30979"/>
                </a:cubicBezTo>
                <a:lnTo>
                  <a:pt x="247816" y="0"/>
                </a:lnTo>
                <a:cubicBezTo>
                  <a:pt x="83931" y="40975"/>
                  <a:pt x="276919" y="-14656"/>
                  <a:pt x="139396" y="46469"/>
                </a:cubicBezTo>
                <a:cubicBezTo>
                  <a:pt x="19566" y="99731"/>
                  <a:pt x="74021" y="49893"/>
                  <a:pt x="61954" y="92937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Freeform 139"/>
          <p:cNvSpPr/>
          <p:nvPr/>
        </p:nvSpPr>
        <p:spPr>
          <a:xfrm rot="3195321">
            <a:off x="2021653" y="2525595"/>
            <a:ext cx="307827" cy="276732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Freeform 140"/>
          <p:cNvSpPr/>
          <p:nvPr/>
        </p:nvSpPr>
        <p:spPr>
          <a:xfrm>
            <a:off x="2519621" y="2776768"/>
            <a:ext cx="227356" cy="285177"/>
          </a:xfrm>
          <a:custGeom>
            <a:avLst/>
            <a:gdLst>
              <a:gd name="connsiteX0" fmla="*/ 61954 w 356235"/>
              <a:gd name="connsiteY0" fmla="*/ 92937 h 402729"/>
              <a:gd name="connsiteX1" fmla="*/ 15489 w 356235"/>
              <a:gd name="connsiteY1" fmla="*/ 278812 h 402729"/>
              <a:gd name="connsiteX2" fmla="*/ 0 w 356235"/>
              <a:gd name="connsiteY2" fmla="*/ 325281 h 402729"/>
              <a:gd name="connsiteX3" fmla="*/ 139396 w 356235"/>
              <a:gd name="connsiteY3" fmla="*/ 402729 h 402729"/>
              <a:gd name="connsiteX4" fmla="*/ 294281 w 356235"/>
              <a:gd name="connsiteY4" fmla="*/ 387239 h 402729"/>
              <a:gd name="connsiteX5" fmla="*/ 325258 w 356235"/>
              <a:gd name="connsiteY5" fmla="*/ 325281 h 402729"/>
              <a:gd name="connsiteX6" fmla="*/ 356235 w 356235"/>
              <a:gd name="connsiteY6" fmla="*/ 232343 h 402729"/>
              <a:gd name="connsiteX7" fmla="*/ 325258 w 356235"/>
              <a:gd name="connsiteY7" fmla="*/ 123917 h 402729"/>
              <a:gd name="connsiteX8" fmla="*/ 294281 w 356235"/>
              <a:gd name="connsiteY8" fmla="*/ 30979 h 402729"/>
              <a:gd name="connsiteX9" fmla="*/ 247816 w 356235"/>
              <a:gd name="connsiteY9" fmla="*/ 0 h 402729"/>
              <a:gd name="connsiteX10" fmla="*/ 139396 w 356235"/>
              <a:gd name="connsiteY10" fmla="*/ 46469 h 402729"/>
              <a:gd name="connsiteX11" fmla="*/ 61954 w 356235"/>
              <a:gd name="connsiteY11" fmla="*/ 92937 h 402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56235" h="402729">
                <a:moveTo>
                  <a:pt x="61954" y="92937"/>
                </a:moveTo>
                <a:cubicBezTo>
                  <a:pt x="41098" y="218084"/>
                  <a:pt x="56397" y="156082"/>
                  <a:pt x="15489" y="278812"/>
                </a:cubicBezTo>
                <a:lnTo>
                  <a:pt x="0" y="325281"/>
                </a:lnTo>
                <a:cubicBezTo>
                  <a:pt x="106515" y="396296"/>
                  <a:pt x="57611" y="375465"/>
                  <a:pt x="139396" y="402729"/>
                </a:cubicBezTo>
                <a:cubicBezTo>
                  <a:pt x="191024" y="397566"/>
                  <a:pt x="246387" y="407196"/>
                  <a:pt x="294281" y="387239"/>
                </a:cubicBezTo>
                <a:cubicBezTo>
                  <a:pt x="315595" y="378358"/>
                  <a:pt x="316683" y="346720"/>
                  <a:pt x="325258" y="325281"/>
                </a:cubicBezTo>
                <a:cubicBezTo>
                  <a:pt x="337385" y="294961"/>
                  <a:pt x="356235" y="232343"/>
                  <a:pt x="356235" y="232343"/>
                </a:cubicBezTo>
                <a:cubicBezTo>
                  <a:pt x="304197" y="76225"/>
                  <a:pt x="383583" y="318350"/>
                  <a:pt x="325258" y="123917"/>
                </a:cubicBezTo>
                <a:cubicBezTo>
                  <a:pt x="315875" y="92639"/>
                  <a:pt x="321451" y="49094"/>
                  <a:pt x="294281" y="30979"/>
                </a:cubicBezTo>
                <a:lnTo>
                  <a:pt x="247816" y="0"/>
                </a:lnTo>
                <a:cubicBezTo>
                  <a:pt x="83931" y="40975"/>
                  <a:pt x="276919" y="-14656"/>
                  <a:pt x="139396" y="46469"/>
                </a:cubicBezTo>
                <a:cubicBezTo>
                  <a:pt x="19566" y="99731"/>
                  <a:pt x="74021" y="49893"/>
                  <a:pt x="61954" y="92937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2" name="Group 141"/>
          <p:cNvGrpSpPr/>
          <p:nvPr/>
        </p:nvGrpSpPr>
        <p:grpSpPr>
          <a:xfrm>
            <a:off x="3469387" y="2741655"/>
            <a:ext cx="867354" cy="1221997"/>
            <a:chOff x="5791200" y="2019363"/>
            <a:chExt cx="1371600" cy="1866837"/>
          </a:xfrm>
        </p:grpSpPr>
        <p:sp>
          <p:nvSpPr>
            <p:cNvPr id="143" name="Trapezoid 142"/>
            <p:cNvSpPr/>
            <p:nvPr/>
          </p:nvSpPr>
          <p:spPr>
            <a:xfrm flipV="1">
              <a:off x="5791200" y="3352800"/>
              <a:ext cx="1371600" cy="533400"/>
            </a:xfrm>
            <a:prstGeom prst="trapezoid">
              <a:avLst>
                <a:gd name="adj" fmla="val 65652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Can 143"/>
            <p:cNvSpPr/>
            <p:nvPr/>
          </p:nvSpPr>
          <p:spPr>
            <a:xfrm>
              <a:off x="5791200" y="2971800"/>
              <a:ext cx="1371600" cy="609600"/>
            </a:xfrm>
            <a:prstGeom prst="can">
              <a:avLst>
                <a:gd name="adj" fmla="val 52632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5" name="Group 144"/>
            <p:cNvGrpSpPr/>
            <p:nvPr/>
          </p:nvGrpSpPr>
          <p:grpSpPr>
            <a:xfrm rot="2161100">
              <a:off x="6868981" y="2019363"/>
              <a:ext cx="269763" cy="1256100"/>
              <a:chOff x="3886200" y="3581400"/>
              <a:chExt cx="457200" cy="2057401"/>
            </a:xfrm>
          </p:grpSpPr>
          <p:sp>
            <p:nvSpPr>
              <p:cNvPr id="146" name="Trapezoid 145"/>
              <p:cNvSpPr/>
              <p:nvPr/>
            </p:nvSpPr>
            <p:spPr>
              <a:xfrm rot="10800000" flipV="1">
                <a:off x="3886200" y="3581400"/>
                <a:ext cx="457200" cy="1752600"/>
              </a:xfrm>
              <a:prstGeom prst="trapezoid">
                <a:avLst>
                  <a:gd name="adj" fmla="val 17906"/>
                </a:avLst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Oval 146"/>
              <p:cNvSpPr/>
              <p:nvPr/>
            </p:nvSpPr>
            <p:spPr>
              <a:xfrm rot="16200000">
                <a:off x="3810000" y="5105401"/>
                <a:ext cx="609600" cy="457200"/>
              </a:xfrm>
              <a:prstGeom prst="ellipse">
                <a:avLst/>
              </a:prstGeom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48" name="Freeform 147"/>
          <p:cNvSpPr/>
          <p:nvPr/>
        </p:nvSpPr>
        <p:spPr>
          <a:xfrm>
            <a:off x="6468601" y="2440989"/>
            <a:ext cx="309769" cy="356260"/>
          </a:xfrm>
          <a:custGeom>
            <a:avLst/>
            <a:gdLst>
              <a:gd name="connsiteX0" fmla="*/ 61954 w 356235"/>
              <a:gd name="connsiteY0" fmla="*/ 92937 h 402729"/>
              <a:gd name="connsiteX1" fmla="*/ 15489 w 356235"/>
              <a:gd name="connsiteY1" fmla="*/ 278812 h 402729"/>
              <a:gd name="connsiteX2" fmla="*/ 0 w 356235"/>
              <a:gd name="connsiteY2" fmla="*/ 325281 h 402729"/>
              <a:gd name="connsiteX3" fmla="*/ 139396 w 356235"/>
              <a:gd name="connsiteY3" fmla="*/ 402729 h 402729"/>
              <a:gd name="connsiteX4" fmla="*/ 294281 w 356235"/>
              <a:gd name="connsiteY4" fmla="*/ 387239 h 402729"/>
              <a:gd name="connsiteX5" fmla="*/ 325258 w 356235"/>
              <a:gd name="connsiteY5" fmla="*/ 325281 h 402729"/>
              <a:gd name="connsiteX6" fmla="*/ 356235 w 356235"/>
              <a:gd name="connsiteY6" fmla="*/ 232343 h 402729"/>
              <a:gd name="connsiteX7" fmla="*/ 325258 w 356235"/>
              <a:gd name="connsiteY7" fmla="*/ 123917 h 402729"/>
              <a:gd name="connsiteX8" fmla="*/ 294281 w 356235"/>
              <a:gd name="connsiteY8" fmla="*/ 30979 h 402729"/>
              <a:gd name="connsiteX9" fmla="*/ 247816 w 356235"/>
              <a:gd name="connsiteY9" fmla="*/ 0 h 402729"/>
              <a:gd name="connsiteX10" fmla="*/ 139396 w 356235"/>
              <a:gd name="connsiteY10" fmla="*/ 46469 h 402729"/>
              <a:gd name="connsiteX11" fmla="*/ 61954 w 356235"/>
              <a:gd name="connsiteY11" fmla="*/ 92937 h 402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56235" h="402729">
                <a:moveTo>
                  <a:pt x="61954" y="92937"/>
                </a:moveTo>
                <a:cubicBezTo>
                  <a:pt x="41098" y="218084"/>
                  <a:pt x="56397" y="156082"/>
                  <a:pt x="15489" y="278812"/>
                </a:cubicBezTo>
                <a:lnTo>
                  <a:pt x="0" y="325281"/>
                </a:lnTo>
                <a:cubicBezTo>
                  <a:pt x="106515" y="396296"/>
                  <a:pt x="57611" y="375465"/>
                  <a:pt x="139396" y="402729"/>
                </a:cubicBezTo>
                <a:cubicBezTo>
                  <a:pt x="191024" y="397566"/>
                  <a:pt x="246387" y="407196"/>
                  <a:pt x="294281" y="387239"/>
                </a:cubicBezTo>
                <a:cubicBezTo>
                  <a:pt x="315595" y="378358"/>
                  <a:pt x="316683" y="346720"/>
                  <a:pt x="325258" y="325281"/>
                </a:cubicBezTo>
                <a:cubicBezTo>
                  <a:pt x="337385" y="294961"/>
                  <a:pt x="356235" y="232343"/>
                  <a:pt x="356235" y="232343"/>
                </a:cubicBezTo>
                <a:cubicBezTo>
                  <a:pt x="304197" y="76225"/>
                  <a:pt x="383583" y="318350"/>
                  <a:pt x="325258" y="123917"/>
                </a:cubicBezTo>
                <a:cubicBezTo>
                  <a:pt x="315875" y="92639"/>
                  <a:pt x="321451" y="49094"/>
                  <a:pt x="294281" y="30979"/>
                </a:cubicBezTo>
                <a:lnTo>
                  <a:pt x="247816" y="0"/>
                </a:lnTo>
                <a:cubicBezTo>
                  <a:pt x="83931" y="40975"/>
                  <a:pt x="276919" y="-14656"/>
                  <a:pt x="139396" y="46469"/>
                </a:cubicBezTo>
                <a:cubicBezTo>
                  <a:pt x="19566" y="99731"/>
                  <a:pt x="74021" y="49893"/>
                  <a:pt x="61954" y="92937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Freeform 148"/>
          <p:cNvSpPr/>
          <p:nvPr/>
        </p:nvSpPr>
        <p:spPr>
          <a:xfrm rot="3195321">
            <a:off x="5322502" y="1922845"/>
            <a:ext cx="360947" cy="311316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Freeform 149"/>
          <p:cNvSpPr/>
          <p:nvPr/>
        </p:nvSpPr>
        <p:spPr>
          <a:xfrm rot="7440000">
            <a:off x="6474767" y="1868035"/>
            <a:ext cx="206569" cy="292300"/>
          </a:xfrm>
          <a:custGeom>
            <a:avLst/>
            <a:gdLst>
              <a:gd name="connsiteX0" fmla="*/ 31807 w 326088"/>
              <a:gd name="connsiteY0" fmla="*/ 232343 h 464687"/>
              <a:gd name="connsiteX1" fmla="*/ 830 w 326088"/>
              <a:gd name="connsiteY1" fmla="*/ 309791 h 464687"/>
              <a:gd name="connsiteX2" fmla="*/ 16318 w 326088"/>
              <a:gd name="connsiteY2" fmla="*/ 402728 h 464687"/>
              <a:gd name="connsiteX3" fmla="*/ 62784 w 326088"/>
              <a:gd name="connsiteY3" fmla="*/ 433707 h 464687"/>
              <a:gd name="connsiteX4" fmla="*/ 171203 w 326088"/>
              <a:gd name="connsiteY4" fmla="*/ 464687 h 464687"/>
              <a:gd name="connsiteX5" fmla="*/ 264134 w 326088"/>
              <a:gd name="connsiteY5" fmla="*/ 449197 h 464687"/>
              <a:gd name="connsiteX6" fmla="*/ 326088 w 326088"/>
              <a:gd name="connsiteY6" fmla="*/ 340770 h 464687"/>
              <a:gd name="connsiteX7" fmla="*/ 279622 w 326088"/>
              <a:gd name="connsiteY7" fmla="*/ 77448 h 464687"/>
              <a:gd name="connsiteX8" fmla="*/ 248645 w 326088"/>
              <a:gd name="connsiteY8" fmla="*/ 30979 h 464687"/>
              <a:gd name="connsiteX9" fmla="*/ 186691 w 326088"/>
              <a:gd name="connsiteY9" fmla="*/ 0 h 464687"/>
              <a:gd name="connsiteX10" fmla="*/ 78272 w 326088"/>
              <a:gd name="connsiteY10" fmla="*/ 30979 h 464687"/>
              <a:gd name="connsiteX11" fmla="*/ 47295 w 326088"/>
              <a:gd name="connsiteY11" fmla="*/ 77448 h 464687"/>
              <a:gd name="connsiteX12" fmla="*/ 830 w 326088"/>
              <a:gd name="connsiteY12" fmla="*/ 185875 h 464687"/>
              <a:gd name="connsiteX13" fmla="*/ 31807 w 326088"/>
              <a:gd name="connsiteY13" fmla="*/ 232343 h 464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26088" h="464687">
                <a:moveTo>
                  <a:pt x="31807" y="232343"/>
                </a:moveTo>
                <a:cubicBezTo>
                  <a:pt x="31807" y="252996"/>
                  <a:pt x="3347" y="282101"/>
                  <a:pt x="830" y="309791"/>
                </a:cubicBezTo>
                <a:cubicBezTo>
                  <a:pt x="-2013" y="341068"/>
                  <a:pt x="2273" y="374637"/>
                  <a:pt x="16318" y="402728"/>
                </a:cubicBezTo>
                <a:cubicBezTo>
                  <a:pt x="24643" y="419378"/>
                  <a:pt x="46134" y="425381"/>
                  <a:pt x="62784" y="433707"/>
                </a:cubicBezTo>
                <a:cubicBezTo>
                  <a:pt x="85006" y="444819"/>
                  <a:pt x="151350" y="459723"/>
                  <a:pt x="171203" y="464687"/>
                </a:cubicBezTo>
                <a:cubicBezTo>
                  <a:pt x="202180" y="459524"/>
                  <a:pt x="236682" y="464449"/>
                  <a:pt x="264134" y="449197"/>
                </a:cubicBezTo>
                <a:cubicBezTo>
                  <a:pt x="302493" y="427885"/>
                  <a:pt x="313758" y="377760"/>
                  <a:pt x="326088" y="340770"/>
                </a:cubicBezTo>
                <a:cubicBezTo>
                  <a:pt x="312786" y="167833"/>
                  <a:pt x="339346" y="181973"/>
                  <a:pt x="279622" y="77448"/>
                </a:cubicBezTo>
                <a:cubicBezTo>
                  <a:pt x="270386" y="61285"/>
                  <a:pt x="262946" y="42897"/>
                  <a:pt x="248645" y="30979"/>
                </a:cubicBezTo>
                <a:cubicBezTo>
                  <a:pt x="230908" y="16197"/>
                  <a:pt x="207342" y="10326"/>
                  <a:pt x="186691" y="0"/>
                </a:cubicBezTo>
                <a:cubicBezTo>
                  <a:pt x="182640" y="1013"/>
                  <a:pt x="88373" y="22897"/>
                  <a:pt x="78272" y="30979"/>
                </a:cubicBezTo>
                <a:cubicBezTo>
                  <a:pt x="63736" y="42609"/>
                  <a:pt x="56531" y="61285"/>
                  <a:pt x="47295" y="77448"/>
                </a:cubicBezTo>
                <a:cubicBezTo>
                  <a:pt x="34017" y="100686"/>
                  <a:pt x="5941" y="155206"/>
                  <a:pt x="830" y="185875"/>
                </a:cubicBezTo>
                <a:cubicBezTo>
                  <a:pt x="-1716" y="201154"/>
                  <a:pt x="31807" y="211690"/>
                  <a:pt x="31807" y="232343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/>
          <p:cNvSpPr/>
          <p:nvPr/>
        </p:nvSpPr>
        <p:spPr>
          <a:xfrm>
            <a:off x="5291480" y="1853761"/>
            <a:ext cx="1502380" cy="1347591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Freeform 151"/>
          <p:cNvSpPr/>
          <p:nvPr/>
        </p:nvSpPr>
        <p:spPr>
          <a:xfrm rot="3195321">
            <a:off x="5911167" y="2295750"/>
            <a:ext cx="307827" cy="276732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Freeform 152"/>
          <p:cNvSpPr/>
          <p:nvPr/>
        </p:nvSpPr>
        <p:spPr>
          <a:xfrm>
            <a:off x="5309453" y="2872201"/>
            <a:ext cx="227356" cy="285177"/>
          </a:xfrm>
          <a:custGeom>
            <a:avLst/>
            <a:gdLst>
              <a:gd name="connsiteX0" fmla="*/ 61954 w 356235"/>
              <a:gd name="connsiteY0" fmla="*/ 92937 h 402729"/>
              <a:gd name="connsiteX1" fmla="*/ 15489 w 356235"/>
              <a:gd name="connsiteY1" fmla="*/ 278812 h 402729"/>
              <a:gd name="connsiteX2" fmla="*/ 0 w 356235"/>
              <a:gd name="connsiteY2" fmla="*/ 325281 h 402729"/>
              <a:gd name="connsiteX3" fmla="*/ 139396 w 356235"/>
              <a:gd name="connsiteY3" fmla="*/ 402729 h 402729"/>
              <a:gd name="connsiteX4" fmla="*/ 294281 w 356235"/>
              <a:gd name="connsiteY4" fmla="*/ 387239 h 402729"/>
              <a:gd name="connsiteX5" fmla="*/ 325258 w 356235"/>
              <a:gd name="connsiteY5" fmla="*/ 325281 h 402729"/>
              <a:gd name="connsiteX6" fmla="*/ 356235 w 356235"/>
              <a:gd name="connsiteY6" fmla="*/ 232343 h 402729"/>
              <a:gd name="connsiteX7" fmla="*/ 325258 w 356235"/>
              <a:gd name="connsiteY7" fmla="*/ 123917 h 402729"/>
              <a:gd name="connsiteX8" fmla="*/ 294281 w 356235"/>
              <a:gd name="connsiteY8" fmla="*/ 30979 h 402729"/>
              <a:gd name="connsiteX9" fmla="*/ 247816 w 356235"/>
              <a:gd name="connsiteY9" fmla="*/ 0 h 402729"/>
              <a:gd name="connsiteX10" fmla="*/ 139396 w 356235"/>
              <a:gd name="connsiteY10" fmla="*/ 46469 h 402729"/>
              <a:gd name="connsiteX11" fmla="*/ 61954 w 356235"/>
              <a:gd name="connsiteY11" fmla="*/ 92937 h 402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56235" h="402729">
                <a:moveTo>
                  <a:pt x="61954" y="92937"/>
                </a:moveTo>
                <a:cubicBezTo>
                  <a:pt x="41098" y="218084"/>
                  <a:pt x="56397" y="156082"/>
                  <a:pt x="15489" y="278812"/>
                </a:cubicBezTo>
                <a:lnTo>
                  <a:pt x="0" y="325281"/>
                </a:lnTo>
                <a:cubicBezTo>
                  <a:pt x="106515" y="396296"/>
                  <a:pt x="57611" y="375465"/>
                  <a:pt x="139396" y="402729"/>
                </a:cubicBezTo>
                <a:cubicBezTo>
                  <a:pt x="191024" y="397566"/>
                  <a:pt x="246387" y="407196"/>
                  <a:pt x="294281" y="387239"/>
                </a:cubicBezTo>
                <a:cubicBezTo>
                  <a:pt x="315595" y="378358"/>
                  <a:pt x="316683" y="346720"/>
                  <a:pt x="325258" y="325281"/>
                </a:cubicBezTo>
                <a:cubicBezTo>
                  <a:pt x="337385" y="294961"/>
                  <a:pt x="356235" y="232343"/>
                  <a:pt x="356235" y="232343"/>
                </a:cubicBezTo>
                <a:cubicBezTo>
                  <a:pt x="304197" y="76225"/>
                  <a:pt x="383583" y="318350"/>
                  <a:pt x="325258" y="123917"/>
                </a:cubicBezTo>
                <a:cubicBezTo>
                  <a:pt x="315875" y="92639"/>
                  <a:pt x="321451" y="49094"/>
                  <a:pt x="294281" y="30979"/>
                </a:cubicBezTo>
                <a:lnTo>
                  <a:pt x="247816" y="0"/>
                </a:lnTo>
                <a:cubicBezTo>
                  <a:pt x="83931" y="40975"/>
                  <a:pt x="276919" y="-14656"/>
                  <a:pt x="139396" y="46469"/>
                </a:cubicBezTo>
                <a:cubicBezTo>
                  <a:pt x="19566" y="99731"/>
                  <a:pt x="74021" y="49893"/>
                  <a:pt x="61954" y="92937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Freeform 153"/>
          <p:cNvSpPr/>
          <p:nvPr/>
        </p:nvSpPr>
        <p:spPr>
          <a:xfrm rot="3195321">
            <a:off x="6388768" y="2164185"/>
            <a:ext cx="341405" cy="227586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Freeform 154"/>
          <p:cNvSpPr/>
          <p:nvPr/>
        </p:nvSpPr>
        <p:spPr>
          <a:xfrm rot="3195321">
            <a:off x="6194262" y="2361541"/>
            <a:ext cx="334435" cy="246719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Freeform 155"/>
          <p:cNvSpPr/>
          <p:nvPr/>
        </p:nvSpPr>
        <p:spPr>
          <a:xfrm rot="17820000">
            <a:off x="5357559" y="2528287"/>
            <a:ext cx="302957" cy="359001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Freeform 156"/>
          <p:cNvSpPr/>
          <p:nvPr/>
        </p:nvSpPr>
        <p:spPr>
          <a:xfrm rot="19320000">
            <a:off x="6094061" y="2007647"/>
            <a:ext cx="343442" cy="301488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Freeform 157"/>
          <p:cNvSpPr/>
          <p:nvPr/>
        </p:nvSpPr>
        <p:spPr>
          <a:xfrm>
            <a:off x="5565301" y="2823238"/>
            <a:ext cx="309769" cy="356260"/>
          </a:xfrm>
          <a:custGeom>
            <a:avLst/>
            <a:gdLst>
              <a:gd name="connsiteX0" fmla="*/ 61954 w 356235"/>
              <a:gd name="connsiteY0" fmla="*/ 92937 h 402729"/>
              <a:gd name="connsiteX1" fmla="*/ 15489 w 356235"/>
              <a:gd name="connsiteY1" fmla="*/ 278812 h 402729"/>
              <a:gd name="connsiteX2" fmla="*/ 0 w 356235"/>
              <a:gd name="connsiteY2" fmla="*/ 325281 h 402729"/>
              <a:gd name="connsiteX3" fmla="*/ 139396 w 356235"/>
              <a:gd name="connsiteY3" fmla="*/ 402729 h 402729"/>
              <a:gd name="connsiteX4" fmla="*/ 294281 w 356235"/>
              <a:gd name="connsiteY4" fmla="*/ 387239 h 402729"/>
              <a:gd name="connsiteX5" fmla="*/ 325258 w 356235"/>
              <a:gd name="connsiteY5" fmla="*/ 325281 h 402729"/>
              <a:gd name="connsiteX6" fmla="*/ 356235 w 356235"/>
              <a:gd name="connsiteY6" fmla="*/ 232343 h 402729"/>
              <a:gd name="connsiteX7" fmla="*/ 325258 w 356235"/>
              <a:gd name="connsiteY7" fmla="*/ 123917 h 402729"/>
              <a:gd name="connsiteX8" fmla="*/ 294281 w 356235"/>
              <a:gd name="connsiteY8" fmla="*/ 30979 h 402729"/>
              <a:gd name="connsiteX9" fmla="*/ 247816 w 356235"/>
              <a:gd name="connsiteY9" fmla="*/ 0 h 402729"/>
              <a:gd name="connsiteX10" fmla="*/ 139396 w 356235"/>
              <a:gd name="connsiteY10" fmla="*/ 46469 h 402729"/>
              <a:gd name="connsiteX11" fmla="*/ 61954 w 356235"/>
              <a:gd name="connsiteY11" fmla="*/ 92937 h 402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56235" h="402729">
                <a:moveTo>
                  <a:pt x="61954" y="92937"/>
                </a:moveTo>
                <a:cubicBezTo>
                  <a:pt x="41098" y="218084"/>
                  <a:pt x="56397" y="156082"/>
                  <a:pt x="15489" y="278812"/>
                </a:cubicBezTo>
                <a:lnTo>
                  <a:pt x="0" y="325281"/>
                </a:lnTo>
                <a:cubicBezTo>
                  <a:pt x="106515" y="396296"/>
                  <a:pt x="57611" y="375465"/>
                  <a:pt x="139396" y="402729"/>
                </a:cubicBezTo>
                <a:cubicBezTo>
                  <a:pt x="191024" y="397566"/>
                  <a:pt x="246387" y="407196"/>
                  <a:pt x="294281" y="387239"/>
                </a:cubicBezTo>
                <a:cubicBezTo>
                  <a:pt x="315595" y="378358"/>
                  <a:pt x="316683" y="346720"/>
                  <a:pt x="325258" y="325281"/>
                </a:cubicBezTo>
                <a:cubicBezTo>
                  <a:pt x="337385" y="294961"/>
                  <a:pt x="356235" y="232343"/>
                  <a:pt x="356235" y="232343"/>
                </a:cubicBezTo>
                <a:cubicBezTo>
                  <a:pt x="304197" y="76225"/>
                  <a:pt x="383583" y="318350"/>
                  <a:pt x="325258" y="123917"/>
                </a:cubicBezTo>
                <a:cubicBezTo>
                  <a:pt x="315875" y="92639"/>
                  <a:pt x="321451" y="49094"/>
                  <a:pt x="294281" y="30979"/>
                </a:cubicBezTo>
                <a:lnTo>
                  <a:pt x="247816" y="0"/>
                </a:lnTo>
                <a:cubicBezTo>
                  <a:pt x="83931" y="40975"/>
                  <a:pt x="276919" y="-14656"/>
                  <a:pt x="139396" y="46469"/>
                </a:cubicBezTo>
                <a:cubicBezTo>
                  <a:pt x="19566" y="99731"/>
                  <a:pt x="74021" y="49893"/>
                  <a:pt x="61954" y="92937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Freeform 158"/>
          <p:cNvSpPr/>
          <p:nvPr/>
        </p:nvSpPr>
        <p:spPr>
          <a:xfrm rot="3195321">
            <a:off x="5646770" y="2485530"/>
            <a:ext cx="363093" cy="290409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Freeform 159"/>
          <p:cNvSpPr/>
          <p:nvPr/>
        </p:nvSpPr>
        <p:spPr>
          <a:xfrm rot="3195321">
            <a:off x="5859628" y="2843439"/>
            <a:ext cx="360947" cy="311316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Freeform 160"/>
          <p:cNvSpPr/>
          <p:nvPr/>
        </p:nvSpPr>
        <p:spPr>
          <a:xfrm rot="7440000">
            <a:off x="5673720" y="2110717"/>
            <a:ext cx="263304" cy="340771"/>
          </a:xfrm>
          <a:custGeom>
            <a:avLst/>
            <a:gdLst>
              <a:gd name="connsiteX0" fmla="*/ 31807 w 326088"/>
              <a:gd name="connsiteY0" fmla="*/ 232343 h 464687"/>
              <a:gd name="connsiteX1" fmla="*/ 830 w 326088"/>
              <a:gd name="connsiteY1" fmla="*/ 309791 h 464687"/>
              <a:gd name="connsiteX2" fmla="*/ 16318 w 326088"/>
              <a:gd name="connsiteY2" fmla="*/ 402728 h 464687"/>
              <a:gd name="connsiteX3" fmla="*/ 62784 w 326088"/>
              <a:gd name="connsiteY3" fmla="*/ 433707 h 464687"/>
              <a:gd name="connsiteX4" fmla="*/ 171203 w 326088"/>
              <a:gd name="connsiteY4" fmla="*/ 464687 h 464687"/>
              <a:gd name="connsiteX5" fmla="*/ 264134 w 326088"/>
              <a:gd name="connsiteY5" fmla="*/ 449197 h 464687"/>
              <a:gd name="connsiteX6" fmla="*/ 326088 w 326088"/>
              <a:gd name="connsiteY6" fmla="*/ 340770 h 464687"/>
              <a:gd name="connsiteX7" fmla="*/ 279622 w 326088"/>
              <a:gd name="connsiteY7" fmla="*/ 77448 h 464687"/>
              <a:gd name="connsiteX8" fmla="*/ 248645 w 326088"/>
              <a:gd name="connsiteY8" fmla="*/ 30979 h 464687"/>
              <a:gd name="connsiteX9" fmla="*/ 186691 w 326088"/>
              <a:gd name="connsiteY9" fmla="*/ 0 h 464687"/>
              <a:gd name="connsiteX10" fmla="*/ 78272 w 326088"/>
              <a:gd name="connsiteY10" fmla="*/ 30979 h 464687"/>
              <a:gd name="connsiteX11" fmla="*/ 47295 w 326088"/>
              <a:gd name="connsiteY11" fmla="*/ 77448 h 464687"/>
              <a:gd name="connsiteX12" fmla="*/ 830 w 326088"/>
              <a:gd name="connsiteY12" fmla="*/ 185875 h 464687"/>
              <a:gd name="connsiteX13" fmla="*/ 31807 w 326088"/>
              <a:gd name="connsiteY13" fmla="*/ 232343 h 464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26088" h="464687">
                <a:moveTo>
                  <a:pt x="31807" y="232343"/>
                </a:moveTo>
                <a:cubicBezTo>
                  <a:pt x="31807" y="252996"/>
                  <a:pt x="3347" y="282101"/>
                  <a:pt x="830" y="309791"/>
                </a:cubicBezTo>
                <a:cubicBezTo>
                  <a:pt x="-2013" y="341068"/>
                  <a:pt x="2273" y="374637"/>
                  <a:pt x="16318" y="402728"/>
                </a:cubicBezTo>
                <a:cubicBezTo>
                  <a:pt x="24643" y="419378"/>
                  <a:pt x="46134" y="425381"/>
                  <a:pt x="62784" y="433707"/>
                </a:cubicBezTo>
                <a:cubicBezTo>
                  <a:pt x="85006" y="444819"/>
                  <a:pt x="151350" y="459723"/>
                  <a:pt x="171203" y="464687"/>
                </a:cubicBezTo>
                <a:cubicBezTo>
                  <a:pt x="202180" y="459524"/>
                  <a:pt x="236682" y="464449"/>
                  <a:pt x="264134" y="449197"/>
                </a:cubicBezTo>
                <a:cubicBezTo>
                  <a:pt x="302493" y="427885"/>
                  <a:pt x="313758" y="377760"/>
                  <a:pt x="326088" y="340770"/>
                </a:cubicBezTo>
                <a:cubicBezTo>
                  <a:pt x="312786" y="167833"/>
                  <a:pt x="339346" y="181973"/>
                  <a:pt x="279622" y="77448"/>
                </a:cubicBezTo>
                <a:cubicBezTo>
                  <a:pt x="270386" y="61285"/>
                  <a:pt x="262946" y="42897"/>
                  <a:pt x="248645" y="30979"/>
                </a:cubicBezTo>
                <a:cubicBezTo>
                  <a:pt x="230908" y="16197"/>
                  <a:pt x="207342" y="10326"/>
                  <a:pt x="186691" y="0"/>
                </a:cubicBezTo>
                <a:cubicBezTo>
                  <a:pt x="182640" y="1013"/>
                  <a:pt x="88373" y="22897"/>
                  <a:pt x="78272" y="30979"/>
                </a:cubicBezTo>
                <a:cubicBezTo>
                  <a:pt x="63736" y="42609"/>
                  <a:pt x="56531" y="61285"/>
                  <a:pt x="47295" y="77448"/>
                </a:cubicBezTo>
                <a:cubicBezTo>
                  <a:pt x="34017" y="100686"/>
                  <a:pt x="5941" y="155206"/>
                  <a:pt x="830" y="185875"/>
                </a:cubicBezTo>
                <a:cubicBezTo>
                  <a:pt x="-1716" y="201154"/>
                  <a:pt x="31807" y="211690"/>
                  <a:pt x="31807" y="232343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Freeform 161"/>
          <p:cNvSpPr/>
          <p:nvPr/>
        </p:nvSpPr>
        <p:spPr>
          <a:xfrm rot="7440000">
            <a:off x="5392443" y="2232138"/>
            <a:ext cx="263304" cy="340771"/>
          </a:xfrm>
          <a:custGeom>
            <a:avLst/>
            <a:gdLst>
              <a:gd name="connsiteX0" fmla="*/ 31807 w 326088"/>
              <a:gd name="connsiteY0" fmla="*/ 232343 h 464687"/>
              <a:gd name="connsiteX1" fmla="*/ 830 w 326088"/>
              <a:gd name="connsiteY1" fmla="*/ 309791 h 464687"/>
              <a:gd name="connsiteX2" fmla="*/ 16318 w 326088"/>
              <a:gd name="connsiteY2" fmla="*/ 402728 h 464687"/>
              <a:gd name="connsiteX3" fmla="*/ 62784 w 326088"/>
              <a:gd name="connsiteY3" fmla="*/ 433707 h 464687"/>
              <a:gd name="connsiteX4" fmla="*/ 171203 w 326088"/>
              <a:gd name="connsiteY4" fmla="*/ 464687 h 464687"/>
              <a:gd name="connsiteX5" fmla="*/ 264134 w 326088"/>
              <a:gd name="connsiteY5" fmla="*/ 449197 h 464687"/>
              <a:gd name="connsiteX6" fmla="*/ 326088 w 326088"/>
              <a:gd name="connsiteY6" fmla="*/ 340770 h 464687"/>
              <a:gd name="connsiteX7" fmla="*/ 279622 w 326088"/>
              <a:gd name="connsiteY7" fmla="*/ 77448 h 464687"/>
              <a:gd name="connsiteX8" fmla="*/ 248645 w 326088"/>
              <a:gd name="connsiteY8" fmla="*/ 30979 h 464687"/>
              <a:gd name="connsiteX9" fmla="*/ 186691 w 326088"/>
              <a:gd name="connsiteY9" fmla="*/ 0 h 464687"/>
              <a:gd name="connsiteX10" fmla="*/ 78272 w 326088"/>
              <a:gd name="connsiteY10" fmla="*/ 30979 h 464687"/>
              <a:gd name="connsiteX11" fmla="*/ 47295 w 326088"/>
              <a:gd name="connsiteY11" fmla="*/ 77448 h 464687"/>
              <a:gd name="connsiteX12" fmla="*/ 830 w 326088"/>
              <a:gd name="connsiteY12" fmla="*/ 185875 h 464687"/>
              <a:gd name="connsiteX13" fmla="*/ 31807 w 326088"/>
              <a:gd name="connsiteY13" fmla="*/ 232343 h 464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26088" h="464687">
                <a:moveTo>
                  <a:pt x="31807" y="232343"/>
                </a:moveTo>
                <a:cubicBezTo>
                  <a:pt x="31807" y="252996"/>
                  <a:pt x="3347" y="282101"/>
                  <a:pt x="830" y="309791"/>
                </a:cubicBezTo>
                <a:cubicBezTo>
                  <a:pt x="-2013" y="341068"/>
                  <a:pt x="2273" y="374637"/>
                  <a:pt x="16318" y="402728"/>
                </a:cubicBezTo>
                <a:cubicBezTo>
                  <a:pt x="24643" y="419378"/>
                  <a:pt x="46134" y="425381"/>
                  <a:pt x="62784" y="433707"/>
                </a:cubicBezTo>
                <a:cubicBezTo>
                  <a:pt x="85006" y="444819"/>
                  <a:pt x="151350" y="459723"/>
                  <a:pt x="171203" y="464687"/>
                </a:cubicBezTo>
                <a:cubicBezTo>
                  <a:pt x="202180" y="459524"/>
                  <a:pt x="236682" y="464449"/>
                  <a:pt x="264134" y="449197"/>
                </a:cubicBezTo>
                <a:cubicBezTo>
                  <a:pt x="302493" y="427885"/>
                  <a:pt x="313758" y="377760"/>
                  <a:pt x="326088" y="340770"/>
                </a:cubicBezTo>
                <a:cubicBezTo>
                  <a:pt x="312786" y="167833"/>
                  <a:pt x="339346" y="181973"/>
                  <a:pt x="279622" y="77448"/>
                </a:cubicBezTo>
                <a:cubicBezTo>
                  <a:pt x="270386" y="61285"/>
                  <a:pt x="262946" y="42897"/>
                  <a:pt x="248645" y="30979"/>
                </a:cubicBezTo>
                <a:cubicBezTo>
                  <a:pt x="230908" y="16197"/>
                  <a:pt x="207342" y="10326"/>
                  <a:pt x="186691" y="0"/>
                </a:cubicBezTo>
                <a:cubicBezTo>
                  <a:pt x="182640" y="1013"/>
                  <a:pt x="88373" y="22897"/>
                  <a:pt x="78272" y="30979"/>
                </a:cubicBezTo>
                <a:cubicBezTo>
                  <a:pt x="63736" y="42609"/>
                  <a:pt x="56531" y="61285"/>
                  <a:pt x="47295" y="77448"/>
                </a:cubicBezTo>
                <a:cubicBezTo>
                  <a:pt x="34017" y="100686"/>
                  <a:pt x="5941" y="155206"/>
                  <a:pt x="830" y="185875"/>
                </a:cubicBezTo>
                <a:cubicBezTo>
                  <a:pt x="-1716" y="201154"/>
                  <a:pt x="31807" y="211690"/>
                  <a:pt x="31807" y="232343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Freeform 162"/>
          <p:cNvSpPr/>
          <p:nvPr/>
        </p:nvSpPr>
        <p:spPr>
          <a:xfrm>
            <a:off x="6231306" y="2776766"/>
            <a:ext cx="301735" cy="365124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Freeform 163"/>
          <p:cNvSpPr/>
          <p:nvPr/>
        </p:nvSpPr>
        <p:spPr>
          <a:xfrm rot="17820000">
            <a:off x="5784624" y="1856257"/>
            <a:ext cx="309769" cy="356260"/>
          </a:xfrm>
          <a:custGeom>
            <a:avLst/>
            <a:gdLst>
              <a:gd name="connsiteX0" fmla="*/ 61954 w 356235"/>
              <a:gd name="connsiteY0" fmla="*/ 92937 h 402729"/>
              <a:gd name="connsiteX1" fmla="*/ 15489 w 356235"/>
              <a:gd name="connsiteY1" fmla="*/ 278812 h 402729"/>
              <a:gd name="connsiteX2" fmla="*/ 0 w 356235"/>
              <a:gd name="connsiteY2" fmla="*/ 325281 h 402729"/>
              <a:gd name="connsiteX3" fmla="*/ 139396 w 356235"/>
              <a:gd name="connsiteY3" fmla="*/ 402729 h 402729"/>
              <a:gd name="connsiteX4" fmla="*/ 294281 w 356235"/>
              <a:gd name="connsiteY4" fmla="*/ 387239 h 402729"/>
              <a:gd name="connsiteX5" fmla="*/ 325258 w 356235"/>
              <a:gd name="connsiteY5" fmla="*/ 325281 h 402729"/>
              <a:gd name="connsiteX6" fmla="*/ 356235 w 356235"/>
              <a:gd name="connsiteY6" fmla="*/ 232343 h 402729"/>
              <a:gd name="connsiteX7" fmla="*/ 325258 w 356235"/>
              <a:gd name="connsiteY7" fmla="*/ 123917 h 402729"/>
              <a:gd name="connsiteX8" fmla="*/ 294281 w 356235"/>
              <a:gd name="connsiteY8" fmla="*/ 30979 h 402729"/>
              <a:gd name="connsiteX9" fmla="*/ 247816 w 356235"/>
              <a:gd name="connsiteY9" fmla="*/ 0 h 402729"/>
              <a:gd name="connsiteX10" fmla="*/ 139396 w 356235"/>
              <a:gd name="connsiteY10" fmla="*/ 46469 h 402729"/>
              <a:gd name="connsiteX11" fmla="*/ 61954 w 356235"/>
              <a:gd name="connsiteY11" fmla="*/ 92937 h 402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56235" h="402729">
                <a:moveTo>
                  <a:pt x="61954" y="92937"/>
                </a:moveTo>
                <a:cubicBezTo>
                  <a:pt x="41098" y="218084"/>
                  <a:pt x="56397" y="156082"/>
                  <a:pt x="15489" y="278812"/>
                </a:cubicBezTo>
                <a:lnTo>
                  <a:pt x="0" y="325281"/>
                </a:lnTo>
                <a:cubicBezTo>
                  <a:pt x="106515" y="396296"/>
                  <a:pt x="57611" y="375465"/>
                  <a:pt x="139396" y="402729"/>
                </a:cubicBezTo>
                <a:cubicBezTo>
                  <a:pt x="191024" y="397566"/>
                  <a:pt x="246387" y="407196"/>
                  <a:pt x="294281" y="387239"/>
                </a:cubicBezTo>
                <a:cubicBezTo>
                  <a:pt x="315595" y="378358"/>
                  <a:pt x="316683" y="346720"/>
                  <a:pt x="325258" y="325281"/>
                </a:cubicBezTo>
                <a:cubicBezTo>
                  <a:pt x="337385" y="294961"/>
                  <a:pt x="356235" y="232343"/>
                  <a:pt x="356235" y="232343"/>
                </a:cubicBezTo>
                <a:cubicBezTo>
                  <a:pt x="304197" y="76225"/>
                  <a:pt x="383583" y="318350"/>
                  <a:pt x="325258" y="123917"/>
                </a:cubicBezTo>
                <a:cubicBezTo>
                  <a:pt x="315875" y="92639"/>
                  <a:pt x="321451" y="49094"/>
                  <a:pt x="294281" y="30979"/>
                </a:cubicBezTo>
                <a:lnTo>
                  <a:pt x="247816" y="0"/>
                </a:lnTo>
                <a:cubicBezTo>
                  <a:pt x="83931" y="40975"/>
                  <a:pt x="276919" y="-14656"/>
                  <a:pt x="139396" y="46469"/>
                </a:cubicBezTo>
                <a:cubicBezTo>
                  <a:pt x="19566" y="99731"/>
                  <a:pt x="74021" y="49893"/>
                  <a:pt x="61954" y="92937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Freeform 164"/>
          <p:cNvSpPr/>
          <p:nvPr/>
        </p:nvSpPr>
        <p:spPr>
          <a:xfrm rot="3195321">
            <a:off x="6032590" y="2572066"/>
            <a:ext cx="307827" cy="276732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Freeform 165"/>
          <p:cNvSpPr/>
          <p:nvPr/>
        </p:nvSpPr>
        <p:spPr>
          <a:xfrm>
            <a:off x="6530558" y="2823239"/>
            <a:ext cx="227356" cy="285177"/>
          </a:xfrm>
          <a:custGeom>
            <a:avLst/>
            <a:gdLst>
              <a:gd name="connsiteX0" fmla="*/ 61954 w 356235"/>
              <a:gd name="connsiteY0" fmla="*/ 92937 h 402729"/>
              <a:gd name="connsiteX1" fmla="*/ 15489 w 356235"/>
              <a:gd name="connsiteY1" fmla="*/ 278812 h 402729"/>
              <a:gd name="connsiteX2" fmla="*/ 0 w 356235"/>
              <a:gd name="connsiteY2" fmla="*/ 325281 h 402729"/>
              <a:gd name="connsiteX3" fmla="*/ 139396 w 356235"/>
              <a:gd name="connsiteY3" fmla="*/ 402729 h 402729"/>
              <a:gd name="connsiteX4" fmla="*/ 294281 w 356235"/>
              <a:gd name="connsiteY4" fmla="*/ 387239 h 402729"/>
              <a:gd name="connsiteX5" fmla="*/ 325258 w 356235"/>
              <a:gd name="connsiteY5" fmla="*/ 325281 h 402729"/>
              <a:gd name="connsiteX6" fmla="*/ 356235 w 356235"/>
              <a:gd name="connsiteY6" fmla="*/ 232343 h 402729"/>
              <a:gd name="connsiteX7" fmla="*/ 325258 w 356235"/>
              <a:gd name="connsiteY7" fmla="*/ 123917 h 402729"/>
              <a:gd name="connsiteX8" fmla="*/ 294281 w 356235"/>
              <a:gd name="connsiteY8" fmla="*/ 30979 h 402729"/>
              <a:gd name="connsiteX9" fmla="*/ 247816 w 356235"/>
              <a:gd name="connsiteY9" fmla="*/ 0 h 402729"/>
              <a:gd name="connsiteX10" fmla="*/ 139396 w 356235"/>
              <a:gd name="connsiteY10" fmla="*/ 46469 h 402729"/>
              <a:gd name="connsiteX11" fmla="*/ 61954 w 356235"/>
              <a:gd name="connsiteY11" fmla="*/ 92937 h 402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56235" h="402729">
                <a:moveTo>
                  <a:pt x="61954" y="92937"/>
                </a:moveTo>
                <a:cubicBezTo>
                  <a:pt x="41098" y="218084"/>
                  <a:pt x="56397" y="156082"/>
                  <a:pt x="15489" y="278812"/>
                </a:cubicBezTo>
                <a:lnTo>
                  <a:pt x="0" y="325281"/>
                </a:lnTo>
                <a:cubicBezTo>
                  <a:pt x="106515" y="396296"/>
                  <a:pt x="57611" y="375465"/>
                  <a:pt x="139396" y="402729"/>
                </a:cubicBezTo>
                <a:cubicBezTo>
                  <a:pt x="191024" y="397566"/>
                  <a:pt x="246387" y="407196"/>
                  <a:pt x="294281" y="387239"/>
                </a:cubicBezTo>
                <a:cubicBezTo>
                  <a:pt x="315595" y="378358"/>
                  <a:pt x="316683" y="346720"/>
                  <a:pt x="325258" y="325281"/>
                </a:cubicBezTo>
                <a:cubicBezTo>
                  <a:pt x="337385" y="294961"/>
                  <a:pt x="356235" y="232343"/>
                  <a:pt x="356235" y="232343"/>
                </a:cubicBezTo>
                <a:cubicBezTo>
                  <a:pt x="304197" y="76225"/>
                  <a:pt x="383583" y="318350"/>
                  <a:pt x="325258" y="123917"/>
                </a:cubicBezTo>
                <a:cubicBezTo>
                  <a:pt x="315875" y="92639"/>
                  <a:pt x="321451" y="49094"/>
                  <a:pt x="294281" y="30979"/>
                </a:cubicBezTo>
                <a:lnTo>
                  <a:pt x="247816" y="0"/>
                </a:lnTo>
                <a:cubicBezTo>
                  <a:pt x="83931" y="40975"/>
                  <a:pt x="276919" y="-14656"/>
                  <a:pt x="139396" y="46469"/>
                </a:cubicBezTo>
                <a:cubicBezTo>
                  <a:pt x="19566" y="99731"/>
                  <a:pt x="74021" y="49893"/>
                  <a:pt x="61954" y="92937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Freeform 166"/>
          <p:cNvSpPr/>
          <p:nvPr/>
        </p:nvSpPr>
        <p:spPr>
          <a:xfrm>
            <a:off x="6518152" y="5649827"/>
            <a:ext cx="309769" cy="356260"/>
          </a:xfrm>
          <a:custGeom>
            <a:avLst/>
            <a:gdLst>
              <a:gd name="connsiteX0" fmla="*/ 61954 w 356235"/>
              <a:gd name="connsiteY0" fmla="*/ 92937 h 402729"/>
              <a:gd name="connsiteX1" fmla="*/ 15489 w 356235"/>
              <a:gd name="connsiteY1" fmla="*/ 278812 h 402729"/>
              <a:gd name="connsiteX2" fmla="*/ 0 w 356235"/>
              <a:gd name="connsiteY2" fmla="*/ 325281 h 402729"/>
              <a:gd name="connsiteX3" fmla="*/ 139396 w 356235"/>
              <a:gd name="connsiteY3" fmla="*/ 402729 h 402729"/>
              <a:gd name="connsiteX4" fmla="*/ 294281 w 356235"/>
              <a:gd name="connsiteY4" fmla="*/ 387239 h 402729"/>
              <a:gd name="connsiteX5" fmla="*/ 325258 w 356235"/>
              <a:gd name="connsiteY5" fmla="*/ 325281 h 402729"/>
              <a:gd name="connsiteX6" fmla="*/ 356235 w 356235"/>
              <a:gd name="connsiteY6" fmla="*/ 232343 h 402729"/>
              <a:gd name="connsiteX7" fmla="*/ 325258 w 356235"/>
              <a:gd name="connsiteY7" fmla="*/ 123917 h 402729"/>
              <a:gd name="connsiteX8" fmla="*/ 294281 w 356235"/>
              <a:gd name="connsiteY8" fmla="*/ 30979 h 402729"/>
              <a:gd name="connsiteX9" fmla="*/ 247816 w 356235"/>
              <a:gd name="connsiteY9" fmla="*/ 0 h 402729"/>
              <a:gd name="connsiteX10" fmla="*/ 139396 w 356235"/>
              <a:gd name="connsiteY10" fmla="*/ 46469 h 402729"/>
              <a:gd name="connsiteX11" fmla="*/ 61954 w 356235"/>
              <a:gd name="connsiteY11" fmla="*/ 92937 h 402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56235" h="402729">
                <a:moveTo>
                  <a:pt x="61954" y="92937"/>
                </a:moveTo>
                <a:cubicBezTo>
                  <a:pt x="41098" y="218084"/>
                  <a:pt x="56397" y="156082"/>
                  <a:pt x="15489" y="278812"/>
                </a:cubicBezTo>
                <a:lnTo>
                  <a:pt x="0" y="325281"/>
                </a:lnTo>
                <a:cubicBezTo>
                  <a:pt x="106515" y="396296"/>
                  <a:pt x="57611" y="375465"/>
                  <a:pt x="139396" y="402729"/>
                </a:cubicBezTo>
                <a:cubicBezTo>
                  <a:pt x="191024" y="397566"/>
                  <a:pt x="246387" y="407196"/>
                  <a:pt x="294281" y="387239"/>
                </a:cubicBezTo>
                <a:cubicBezTo>
                  <a:pt x="315595" y="378358"/>
                  <a:pt x="316683" y="346720"/>
                  <a:pt x="325258" y="325281"/>
                </a:cubicBezTo>
                <a:cubicBezTo>
                  <a:pt x="337385" y="294961"/>
                  <a:pt x="356235" y="232343"/>
                  <a:pt x="356235" y="232343"/>
                </a:cubicBezTo>
                <a:cubicBezTo>
                  <a:pt x="304197" y="76225"/>
                  <a:pt x="383583" y="318350"/>
                  <a:pt x="325258" y="123917"/>
                </a:cubicBezTo>
                <a:cubicBezTo>
                  <a:pt x="315875" y="92639"/>
                  <a:pt x="321451" y="49094"/>
                  <a:pt x="294281" y="30979"/>
                </a:cubicBezTo>
                <a:lnTo>
                  <a:pt x="247816" y="0"/>
                </a:lnTo>
                <a:cubicBezTo>
                  <a:pt x="83931" y="40975"/>
                  <a:pt x="276919" y="-14656"/>
                  <a:pt x="139396" y="46469"/>
                </a:cubicBezTo>
                <a:cubicBezTo>
                  <a:pt x="19566" y="99731"/>
                  <a:pt x="74021" y="49893"/>
                  <a:pt x="61954" y="929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Freeform 167"/>
          <p:cNvSpPr/>
          <p:nvPr/>
        </p:nvSpPr>
        <p:spPr>
          <a:xfrm rot="3195321">
            <a:off x="5372053" y="5131683"/>
            <a:ext cx="360947" cy="311316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Freeform 168"/>
          <p:cNvSpPr/>
          <p:nvPr/>
        </p:nvSpPr>
        <p:spPr>
          <a:xfrm rot="7440000">
            <a:off x="6524318" y="5076873"/>
            <a:ext cx="206569" cy="292300"/>
          </a:xfrm>
          <a:custGeom>
            <a:avLst/>
            <a:gdLst>
              <a:gd name="connsiteX0" fmla="*/ 31807 w 326088"/>
              <a:gd name="connsiteY0" fmla="*/ 232343 h 464687"/>
              <a:gd name="connsiteX1" fmla="*/ 830 w 326088"/>
              <a:gd name="connsiteY1" fmla="*/ 309791 h 464687"/>
              <a:gd name="connsiteX2" fmla="*/ 16318 w 326088"/>
              <a:gd name="connsiteY2" fmla="*/ 402728 h 464687"/>
              <a:gd name="connsiteX3" fmla="*/ 62784 w 326088"/>
              <a:gd name="connsiteY3" fmla="*/ 433707 h 464687"/>
              <a:gd name="connsiteX4" fmla="*/ 171203 w 326088"/>
              <a:gd name="connsiteY4" fmla="*/ 464687 h 464687"/>
              <a:gd name="connsiteX5" fmla="*/ 264134 w 326088"/>
              <a:gd name="connsiteY5" fmla="*/ 449197 h 464687"/>
              <a:gd name="connsiteX6" fmla="*/ 326088 w 326088"/>
              <a:gd name="connsiteY6" fmla="*/ 340770 h 464687"/>
              <a:gd name="connsiteX7" fmla="*/ 279622 w 326088"/>
              <a:gd name="connsiteY7" fmla="*/ 77448 h 464687"/>
              <a:gd name="connsiteX8" fmla="*/ 248645 w 326088"/>
              <a:gd name="connsiteY8" fmla="*/ 30979 h 464687"/>
              <a:gd name="connsiteX9" fmla="*/ 186691 w 326088"/>
              <a:gd name="connsiteY9" fmla="*/ 0 h 464687"/>
              <a:gd name="connsiteX10" fmla="*/ 78272 w 326088"/>
              <a:gd name="connsiteY10" fmla="*/ 30979 h 464687"/>
              <a:gd name="connsiteX11" fmla="*/ 47295 w 326088"/>
              <a:gd name="connsiteY11" fmla="*/ 77448 h 464687"/>
              <a:gd name="connsiteX12" fmla="*/ 830 w 326088"/>
              <a:gd name="connsiteY12" fmla="*/ 185875 h 464687"/>
              <a:gd name="connsiteX13" fmla="*/ 31807 w 326088"/>
              <a:gd name="connsiteY13" fmla="*/ 232343 h 464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26088" h="464687">
                <a:moveTo>
                  <a:pt x="31807" y="232343"/>
                </a:moveTo>
                <a:cubicBezTo>
                  <a:pt x="31807" y="252996"/>
                  <a:pt x="3347" y="282101"/>
                  <a:pt x="830" y="309791"/>
                </a:cubicBezTo>
                <a:cubicBezTo>
                  <a:pt x="-2013" y="341068"/>
                  <a:pt x="2273" y="374637"/>
                  <a:pt x="16318" y="402728"/>
                </a:cubicBezTo>
                <a:cubicBezTo>
                  <a:pt x="24643" y="419378"/>
                  <a:pt x="46134" y="425381"/>
                  <a:pt x="62784" y="433707"/>
                </a:cubicBezTo>
                <a:cubicBezTo>
                  <a:pt x="85006" y="444819"/>
                  <a:pt x="151350" y="459723"/>
                  <a:pt x="171203" y="464687"/>
                </a:cubicBezTo>
                <a:cubicBezTo>
                  <a:pt x="202180" y="459524"/>
                  <a:pt x="236682" y="464449"/>
                  <a:pt x="264134" y="449197"/>
                </a:cubicBezTo>
                <a:cubicBezTo>
                  <a:pt x="302493" y="427885"/>
                  <a:pt x="313758" y="377760"/>
                  <a:pt x="326088" y="340770"/>
                </a:cubicBezTo>
                <a:cubicBezTo>
                  <a:pt x="312786" y="167833"/>
                  <a:pt x="339346" y="181973"/>
                  <a:pt x="279622" y="77448"/>
                </a:cubicBezTo>
                <a:cubicBezTo>
                  <a:pt x="270386" y="61285"/>
                  <a:pt x="262946" y="42897"/>
                  <a:pt x="248645" y="30979"/>
                </a:cubicBezTo>
                <a:cubicBezTo>
                  <a:pt x="230908" y="16197"/>
                  <a:pt x="207342" y="10326"/>
                  <a:pt x="186691" y="0"/>
                </a:cubicBezTo>
                <a:cubicBezTo>
                  <a:pt x="182640" y="1013"/>
                  <a:pt x="88373" y="22897"/>
                  <a:pt x="78272" y="30979"/>
                </a:cubicBezTo>
                <a:cubicBezTo>
                  <a:pt x="63736" y="42609"/>
                  <a:pt x="56531" y="61285"/>
                  <a:pt x="47295" y="77448"/>
                </a:cubicBezTo>
                <a:cubicBezTo>
                  <a:pt x="34017" y="100686"/>
                  <a:pt x="5941" y="155206"/>
                  <a:pt x="830" y="185875"/>
                </a:cubicBezTo>
                <a:cubicBezTo>
                  <a:pt x="-1716" y="201154"/>
                  <a:pt x="31807" y="211690"/>
                  <a:pt x="31807" y="232343"/>
                </a:cubicBezTo>
                <a:close/>
              </a:path>
            </a:pathLst>
          </a:custGeom>
          <a:solidFill>
            <a:srgbClr val="C3D6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/>
          <p:cNvSpPr/>
          <p:nvPr/>
        </p:nvSpPr>
        <p:spPr>
          <a:xfrm>
            <a:off x="5341031" y="5062599"/>
            <a:ext cx="1502380" cy="1347591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Freeform 170"/>
          <p:cNvSpPr/>
          <p:nvPr/>
        </p:nvSpPr>
        <p:spPr>
          <a:xfrm rot="3195321">
            <a:off x="5960718" y="5504588"/>
            <a:ext cx="307827" cy="276732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Freeform 171"/>
          <p:cNvSpPr/>
          <p:nvPr/>
        </p:nvSpPr>
        <p:spPr>
          <a:xfrm>
            <a:off x="5359004" y="6081039"/>
            <a:ext cx="227356" cy="285177"/>
          </a:xfrm>
          <a:custGeom>
            <a:avLst/>
            <a:gdLst>
              <a:gd name="connsiteX0" fmla="*/ 61954 w 356235"/>
              <a:gd name="connsiteY0" fmla="*/ 92937 h 402729"/>
              <a:gd name="connsiteX1" fmla="*/ 15489 w 356235"/>
              <a:gd name="connsiteY1" fmla="*/ 278812 h 402729"/>
              <a:gd name="connsiteX2" fmla="*/ 0 w 356235"/>
              <a:gd name="connsiteY2" fmla="*/ 325281 h 402729"/>
              <a:gd name="connsiteX3" fmla="*/ 139396 w 356235"/>
              <a:gd name="connsiteY3" fmla="*/ 402729 h 402729"/>
              <a:gd name="connsiteX4" fmla="*/ 294281 w 356235"/>
              <a:gd name="connsiteY4" fmla="*/ 387239 h 402729"/>
              <a:gd name="connsiteX5" fmla="*/ 325258 w 356235"/>
              <a:gd name="connsiteY5" fmla="*/ 325281 h 402729"/>
              <a:gd name="connsiteX6" fmla="*/ 356235 w 356235"/>
              <a:gd name="connsiteY6" fmla="*/ 232343 h 402729"/>
              <a:gd name="connsiteX7" fmla="*/ 325258 w 356235"/>
              <a:gd name="connsiteY7" fmla="*/ 123917 h 402729"/>
              <a:gd name="connsiteX8" fmla="*/ 294281 w 356235"/>
              <a:gd name="connsiteY8" fmla="*/ 30979 h 402729"/>
              <a:gd name="connsiteX9" fmla="*/ 247816 w 356235"/>
              <a:gd name="connsiteY9" fmla="*/ 0 h 402729"/>
              <a:gd name="connsiteX10" fmla="*/ 139396 w 356235"/>
              <a:gd name="connsiteY10" fmla="*/ 46469 h 402729"/>
              <a:gd name="connsiteX11" fmla="*/ 61954 w 356235"/>
              <a:gd name="connsiteY11" fmla="*/ 92937 h 402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56235" h="402729">
                <a:moveTo>
                  <a:pt x="61954" y="92937"/>
                </a:moveTo>
                <a:cubicBezTo>
                  <a:pt x="41098" y="218084"/>
                  <a:pt x="56397" y="156082"/>
                  <a:pt x="15489" y="278812"/>
                </a:cubicBezTo>
                <a:lnTo>
                  <a:pt x="0" y="325281"/>
                </a:lnTo>
                <a:cubicBezTo>
                  <a:pt x="106515" y="396296"/>
                  <a:pt x="57611" y="375465"/>
                  <a:pt x="139396" y="402729"/>
                </a:cubicBezTo>
                <a:cubicBezTo>
                  <a:pt x="191024" y="397566"/>
                  <a:pt x="246387" y="407196"/>
                  <a:pt x="294281" y="387239"/>
                </a:cubicBezTo>
                <a:cubicBezTo>
                  <a:pt x="315595" y="378358"/>
                  <a:pt x="316683" y="346720"/>
                  <a:pt x="325258" y="325281"/>
                </a:cubicBezTo>
                <a:cubicBezTo>
                  <a:pt x="337385" y="294961"/>
                  <a:pt x="356235" y="232343"/>
                  <a:pt x="356235" y="232343"/>
                </a:cubicBezTo>
                <a:cubicBezTo>
                  <a:pt x="304197" y="76225"/>
                  <a:pt x="383583" y="318350"/>
                  <a:pt x="325258" y="123917"/>
                </a:cubicBezTo>
                <a:cubicBezTo>
                  <a:pt x="315875" y="92639"/>
                  <a:pt x="321451" y="49094"/>
                  <a:pt x="294281" y="30979"/>
                </a:cubicBezTo>
                <a:lnTo>
                  <a:pt x="247816" y="0"/>
                </a:lnTo>
                <a:cubicBezTo>
                  <a:pt x="83931" y="40975"/>
                  <a:pt x="276919" y="-14656"/>
                  <a:pt x="139396" y="46469"/>
                </a:cubicBezTo>
                <a:cubicBezTo>
                  <a:pt x="19566" y="99731"/>
                  <a:pt x="74021" y="49893"/>
                  <a:pt x="61954" y="92937"/>
                </a:cubicBezTo>
                <a:close/>
              </a:path>
            </a:pathLst>
          </a:custGeom>
          <a:solidFill>
            <a:srgbClr val="C3D6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Freeform 172"/>
          <p:cNvSpPr/>
          <p:nvPr/>
        </p:nvSpPr>
        <p:spPr>
          <a:xfrm rot="3195321">
            <a:off x="6438319" y="5373023"/>
            <a:ext cx="341405" cy="227586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Freeform 173"/>
          <p:cNvSpPr/>
          <p:nvPr/>
        </p:nvSpPr>
        <p:spPr>
          <a:xfrm rot="3195321">
            <a:off x="6243813" y="5570379"/>
            <a:ext cx="334435" cy="246719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Freeform 174"/>
          <p:cNvSpPr/>
          <p:nvPr/>
        </p:nvSpPr>
        <p:spPr>
          <a:xfrm rot="17820000">
            <a:off x="5407110" y="5737125"/>
            <a:ext cx="302957" cy="359001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Freeform 175"/>
          <p:cNvSpPr/>
          <p:nvPr/>
        </p:nvSpPr>
        <p:spPr>
          <a:xfrm rot="19320000">
            <a:off x="6143612" y="5216485"/>
            <a:ext cx="343442" cy="301488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Freeform 176"/>
          <p:cNvSpPr/>
          <p:nvPr/>
        </p:nvSpPr>
        <p:spPr>
          <a:xfrm>
            <a:off x="5614852" y="6032076"/>
            <a:ext cx="309769" cy="356260"/>
          </a:xfrm>
          <a:custGeom>
            <a:avLst/>
            <a:gdLst>
              <a:gd name="connsiteX0" fmla="*/ 61954 w 356235"/>
              <a:gd name="connsiteY0" fmla="*/ 92937 h 402729"/>
              <a:gd name="connsiteX1" fmla="*/ 15489 w 356235"/>
              <a:gd name="connsiteY1" fmla="*/ 278812 h 402729"/>
              <a:gd name="connsiteX2" fmla="*/ 0 w 356235"/>
              <a:gd name="connsiteY2" fmla="*/ 325281 h 402729"/>
              <a:gd name="connsiteX3" fmla="*/ 139396 w 356235"/>
              <a:gd name="connsiteY3" fmla="*/ 402729 h 402729"/>
              <a:gd name="connsiteX4" fmla="*/ 294281 w 356235"/>
              <a:gd name="connsiteY4" fmla="*/ 387239 h 402729"/>
              <a:gd name="connsiteX5" fmla="*/ 325258 w 356235"/>
              <a:gd name="connsiteY5" fmla="*/ 325281 h 402729"/>
              <a:gd name="connsiteX6" fmla="*/ 356235 w 356235"/>
              <a:gd name="connsiteY6" fmla="*/ 232343 h 402729"/>
              <a:gd name="connsiteX7" fmla="*/ 325258 w 356235"/>
              <a:gd name="connsiteY7" fmla="*/ 123917 h 402729"/>
              <a:gd name="connsiteX8" fmla="*/ 294281 w 356235"/>
              <a:gd name="connsiteY8" fmla="*/ 30979 h 402729"/>
              <a:gd name="connsiteX9" fmla="*/ 247816 w 356235"/>
              <a:gd name="connsiteY9" fmla="*/ 0 h 402729"/>
              <a:gd name="connsiteX10" fmla="*/ 139396 w 356235"/>
              <a:gd name="connsiteY10" fmla="*/ 46469 h 402729"/>
              <a:gd name="connsiteX11" fmla="*/ 61954 w 356235"/>
              <a:gd name="connsiteY11" fmla="*/ 92937 h 402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56235" h="402729">
                <a:moveTo>
                  <a:pt x="61954" y="92937"/>
                </a:moveTo>
                <a:cubicBezTo>
                  <a:pt x="41098" y="218084"/>
                  <a:pt x="56397" y="156082"/>
                  <a:pt x="15489" y="278812"/>
                </a:cubicBezTo>
                <a:lnTo>
                  <a:pt x="0" y="325281"/>
                </a:lnTo>
                <a:cubicBezTo>
                  <a:pt x="106515" y="396296"/>
                  <a:pt x="57611" y="375465"/>
                  <a:pt x="139396" y="402729"/>
                </a:cubicBezTo>
                <a:cubicBezTo>
                  <a:pt x="191024" y="397566"/>
                  <a:pt x="246387" y="407196"/>
                  <a:pt x="294281" y="387239"/>
                </a:cubicBezTo>
                <a:cubicBezTo>
                  <a:pt x="315595" y="378358"/>
                  <a:pt x="316683" y="346720"/>
                  <a:pt x="325258" y="325281"/>
                </a:cubicBezTo>
                <a:cubicBezTo>
                  <a:pt x="337385" y="294961"/>
                  <a:pt x="356235" y="232343"/>
                  <a:pt x="356235" y="232343"/>
                </a:cubicBezTo>
                <a:cubicBezTo>
                  <a:pt x="304197" y="76225"/>
                  <a:pt x="383583" y="318350"/>
                  <a:pt x="325258" y="123917"/>
                </a:cubicBezTo>
                <a:cubicBezTo>
                  <a:pt x="315875" y="92639"/>
                  <a:pt x="321451" y="49094"/>
                  <a:pt x="294281" y="30979"/>
                </a:cubicBezTo>
                <a:lnTo>
                  <a:pt x="247816" y="0"/>
                </a:lnTo>
                <a:cubicBezTo>
                  <a:pt x="83931" y="40975"/>
                  <a:pt x="276919" y="-14656"/>
                  <a:pt x="139396" y="46469"/>
                </a:cubicBezTo>
                <a:cubicBezTo>
                  <a:pt x="19566" y="99731"/>
                  <a:pt x="74021" y="49893"/>
                  <a:pt x="61954" y="929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Freeform 177"/>
          <p:cNvSpPr/>
          <p:nvPr/>
        </p:nvSpPr>
        <p:spPr>
          <a:xfrm rot="3195321">
            <a:off x="5696321" y="5694368"/>
            <a:ext cx="363093" cy="290409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Freeform 178"/>
          <p:cNvSpPr/>
          <p:nvPr/>
        </p:nvSpPr>
        <p:spPr>
          <a:xfrm rot="3195321">
            <a:off x="5909179" y="6052277"/>
            <a:ext cx="360947" cy="311316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Freeform 179"/>
          <p:cNvSpPr/>
          <p:nvPr/>
        </p:nvSpPr>
        <p:spPr>
          <a:xfrm rot="7440000">
            <a:off x="5723271" y="5319555"/>
            <a:ext cx="263304" cy="340771"/>
          </a:xfrm>
          <a:custGeom>
            <a:avLst/>
            <a:gdLst>
              <a:gd name="connsiteX0" fmla="*/ 31807 w 326088"/>
              <a:gd name="connsiteY0" fmla="*/ 232343 h 464687"/>
              <a:gd name="connsiteX1" fmla="*/ 830 w 326088"/>
              <a:gd name="connsiteY1" fmla="*/ 309791 h 464687"/>
              <a:gd name="connsiteX2" fmla="*/ 16318 w 326088"/>
              <a:gd name="connsiteY2" fmla="*/ 402728 h 464687"/>
              <a:gd name="connsiteX3" fmla="*/ 62784 w 326088"/>
              <a:gd name="connsiteY3" fmla="*/ 433707 h 464687"/>
              <a:gd name="connsiteX4" fmla="*/ 171203 w 326088"/>
              <a:gd name="connsiteY4" fmla="*/ 464687 h 464687"/>
              <a:gd name="connsiteX5" fmla="*/ 264134 w 326088"/>
              <a:gd name="connsiteY5" fmla="*/ 449197 h 464687"/>
              <a:gd name="connsiteX6" fmla="*/ 326088 w 326088"/>
              <a:gd name="connsiteY6" fmla="*/ 340770 h 464687"/>
              <a:gd name="connsiteX7" fmla="*/ 279622 w 326088"/>
              <a:gd name="connsiteY7" fmla="*/ 77448 h 464687"/>
              <a:gd name="connsiteX8" fmla="*/ 248645 w 326088"/>
              <a:gd name="connsiteY8" fmla="*/ 30979 h 464687"/>
              <a:gd name="connsiteX9" fmla="*/ 186691 w 326088"/>
              <a:gd name="connsiteY9" fmla="*/ 0 h 464687"/>
              <a:gd name="connsiteX10" fmla="*/ 78272 w 326088"/>
              <a:gd name="connsiteY10" fmla="*/ 30979 h 464687"/>
              <a:gd name="connsiteX11" fmla="*/ 47295 w 326088"/>
              <a:gd name="connsiteY11" fmla="*/ 77448 h 464687"/>
              <a:gd name="connsiteX12" fmla="*/ 830 w 326088"/>
              <a:gd name="connsiteY12" fmla="*/ 185875 h 464687"/>
              <a:gd name="connsiteX13" fmla="*/ 31807 w 326088"/>
              <a:gd name="connsiteY13" fmla="*/ 232343 h 464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26088" h="464687">
                <a:moveTo>
                  <a:pt x="31807" y="232343"/>
                </a:moveTo>
                <a:cubicBezTo>
                  <a:pt x="31807" y="252996"/>
                  <a:pt x="3347" y="282101"/>
                  <a:pt x="830" y="309791"/>
                </a:cubicBezTo>
                <a:cubicBezTo>
                  <a:pt x="-2013" y="341068"/>
                  <a:pt x="2273" y="374637"/>
                  <a:pt x="16318" y="402728"/>
                </a:cubicBezTo>
                <a:cubicBezTo>
                  <a:pt x="24643" y="419378"/>
                  <a:pt x="46134" y="425381"/>
                  <a:pt x="62784" y="433707"/>
                </a:cubicBezTo>
                <a:cubicBezTo>
                  <a:pt x="85006" y="444819"/>
                  <a:pt x="151350" y="459723"/>
                  <a:pt x="171203" y="464687"/>
                </a:cubicBezTo>
                <a:cubicBezTo>
                  <a:pt x="202180" y="459524"/>
                  <a:pt x="236682" y="464449"/>
                  <a:pt x="264134" y="449197"/>
                </a:cubicBezTo>
                <a:cubicBezTo>
                  <a:pt x="302493" y="427885"/>
                  <a:pt x="313758" y="377760"/>
                  <a:pt x="326088" y="340770"/>
                </a:cubicBezTo>
                <a:cubicBezTo>
                  <a:pt x="312786" y="167833"/>
                  <a:pt x="339346" y="181973"/>
                  <a:pt x="279622" y="77448"/>
                </a:cubicBezTo>
                <a:cubicBezTo>
                  <a:pt x="270386" y="61285"/>
                  <a:pt x="262946" y="42897"/>
                  <a:pt x="248645" y="30979"/>
                </a:cubicBezTo>
                <a:cubicBezTo>
                  <a:pt x="230908" y="16197"/>
                  <a:pt x="207342" y="10326"/>
                  <a:pt x="186691" y="0"/>
                </a:cubicBezTo>
                <a:cubicBezTo>
                  <a:pt x="182640" y="1013"/>
                  <a:pt x="88373" y="22897"/>
                  <a:pt x="78272" y="30979"/>
                </a:cubicBezTo>
                <a:cubicBezTo>
                  <a:pt x="63736" y="42609"/>
                  <a:pt x="56531" y="61285"/>
                  <a:pt x="47295" y="77448"/>
                </a:cubicBezTo>
                <a:cubicBezTo>
                  <a:pt x="34017" y="100686"/>
                  <a:pt x="5941" y="155206"/>
                  <a:pt x="830" y="185875"/>
                </a:cubicBezTo>
                <a:cubicBezTo>
                  <a:pt x="-1716" y="201154"/>
                  <a:pt x="31807" y="211690"/>
                  <a:pt x="31807" y="232343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Freeform 180"/>
          <p:cNvSpPr/>
          <p:nvPr/>
        </p:nvSpPr>
        <p:spPr>
          <a:xfrm rot="7440000">
            <a:off x="5441994" y="5440976"/>
            <a:ext cx="263304" cy="340771"/>
          </a:xfrm>
          <a:custGeom>
            <a:avLst/>
            <a:gdLst>
              <a:gd name="connsiteX0" fmla="*/ 31807 w 326088"/>
              <a:gd name="connsiteY0" fmla="*/ 232343 h 464687"/>
              <a:gd name="connsiteX1" fmla="*/ 830 w 326088"/>
              <a:gd name="connsiteY1" fmla="*/ 309791 h 464687"/>
              <a:gd name="connsiteX2" fmla="*/ 16318 w 326088"/>
              <a:gd name="connsiteY2" fmla="*/ 402728 h 464687"/>
              <a:gd name="connsiteX3" fmla="*/ 62784 w 326088"/>
              <a:gd name="connsiteY3" fmla="*/ 433707 h 464687"/>
              <a:gd name="connsiteX4" fmla="*/ 171203 w 326088"/>
              <a:gd name="connsiteY4" fmla="*/ 464687 h 464687"/>
              <a:gd name="connsiteX5" fmla="*/ 264134 w 326088"/>
              <a:gd name="connsiteY5" fmla="*/ 449197 h 464687"/>
              <a:gd name="connsiteX6" fmla="*/ 326088 w 326088"/>
              <a:gd name="connsiteY6" fmla="*/ 340770 h 464687"/>
              <a:gd name="connsiteX7" fmla="*/ 279622 w 326088"/>
              <a:gd name="connsiteY7" fmla="*/ 77448 h 464687"/>
              <a:gd name="connsiteX8" fmla="*/ 248645 w 326088"/>
              <a:gd name="connsiteY8" fmla="*/ 30979 h 464687"/>
              <a:gd name="connsiteX9" fmla="*/ 186691 w 326088"/>
              <a:gd name="connsiteY9" fmla="*/ 0 h 464687"/>
              <a:gd name="connsiteX10" fmla="*/ 78272 w 326088"/>
              <a:gd name="connsiteY10" fmla="*/ 30979 h 464687"/>
              <a:gd name="connsiteX11" fmla="*/ 47295 w 326088"/>
              <a:gd name="connsiteY11" fmla="*/ 77448 h 464687"/>
              <a:gd name="connsiteX12" fmla="*/ 830 w 326088"/>
              <a:gd name="connsiteY12" fmla="*/ 185875 h 464687"/>
              <a:gd name="connsiteX13" fmla="*/ 31807 w 326088"/>
              <a:gd name="connsiteY13" fmla="*/ 232343 h 464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26088" h="464687">
                <a:moveTo>
                  <a:pt x="31807" y="232343"/>
                </a:moveTo>
                <a:cubicBezTo>
                  <a:pt x="31807" y="252996"/>
                  <a:pt x="3347" y="282101"/>
                  <a:pt x="830" y="309791"/>
                </a:cubicBezTo>
                <a:cubicBezTo>
                  <a:pt x="-2013" y="341068"/>
                  <a:pt x="2273" y="374637"/>
                  <a:pt x="16318" y="402728"/>
                </a:cubicBezTo>
                <a:cubicBezTo>
                  <a:pt x="24643" y="419378"/>
                  <a:pt x="46134" y="425381"/>
                  <a:pt x="62784" y="433707"/>
                </a:cubicBezTo>
                <a:cubicBezTo>
                  <a:pt x="85006" y="444819"/>
                  <a:pt x="151350" y="459723"/>
                  <a:pt x="171203" y="464687"/>
                </a:cubicBezTo>
                <a:cubicBezTo>
                  <a:pt x="202180" y="459524"/>
                  <a:pt x="236682" y="464449"/>
                  <a:pt x="264134" y="449197"/>
                </a:cubicBezTo>
                <a:cubicBezTo>
                  <a:pt x="302493" y="427885"/>
                  <a:pt x="313758" y="377760"/>
                  <a:pt x="326088" y="340770"/>
                </a:cubicBezTo>
                <a:cubicBezTo>
                  <a:pt x="312786" y="167833"/>
                  <a:pt x="339346" y="181973"/>
                  <a:pt x="279622" y="77448"/>
                </a:cubicBezTo>
                <a:cubicBezTo>
                  <a:pt x="270386" y="61285"/>
                  <a:pt x="262946" y="42897"/>
                  <a:pt x="248645" y="30979"/>
                </a:cubicBezTo>
                <a:cubicBezTo>
                  <a:pt x="230908" y="16197"/>
                  <a:pt x="207342" y="10326"/>
                  <a:pt x="186691" y="0"/>
                </a:cubicBezTo>
                <a:cubicBezTo>
                  <a:pt x="182640" y="1013"/>
                  <a:pt x="88373" y="22897"/>
                  <a:pt x="78272" y="30979"/>
                </a:cubicBezTo>
                <a:cubicBezTo>
                  <a:pt x="63736" y="42609"/>
                  <a:pt x="56531" y="61285"/>
                  <a:pt x="47295" y="77448"/>
                </a:cubicBezTo>
                <a:cubicBezTo>
                  <a:pt x="34017" y="100686"/>
                  <a:pt x="5941" y="155206"/>
                  <a:pt x="830" y="185875"/>
                </a:cubicBezTo>
                <a:cubicBezTo>
                  <a:pt x="-1716" y="201154"/>
                  <a:pt x="31807" y="211690"/>
                  <a:pt x="31807" y="232343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Freeform 181"/>
          <p:cNvSpPr/>
          <p:nvPr/>
        </p:nvSpPr>
        <p:spPr>
          <a:xfrm>
            <a:off x="6280857" y="5985604"/>
            <a:ext cx="301735" cy="365124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Freeform 182"/>
          <p:cNvSpPr/>
          <p:nvPr/>
        </p:nvSpPr>
        <p:spPr>
          <a:xfrm rot="17820000">
            <a:off x="5834175" y="5065095"/>
            <a:ext cx="309769" cy="356260"/>
          </a:xfrm>
          <a:custGeom>
            <a:avLst/>
            <a:gdLst>
              <a:gd name="connsiteX0" fmla="*/ 61954 w 356235"/>
              <a:gd name="connsiteY0" fmla="*/ 92937 h 402729"/>
              <a:gd name="connsiteX1" fmla="*/ 15489 w 356235"/>
              <a:gd name="connsiteY1" fmla="*/ 278812 h 402729"/>
              <a:gd name="connsiteX2" fmla="*/ 0 w 356235"/>
              <a:gd name="connsiteY2" fmla="*/ 325281 h 402729"/>
              <a:gd name="connsiteX3" fmla="*/ 139396 w 356235"/>
              <a:gd name="connsiteY3" fmla="*/ 402729 h 402729"/>
              <a:gd name="connsiteX4" fmla="*/ 294281 w 356235"/>
              <a:gd name="connsiteY4" fmla="*/ 387239 h 402729"/>
              <a:gd name="connsiteX5" fmla="*/ 325258 w 356235"/>
              <a:gd name="connsiteY5" fmla="*/ 325281 h 402729"/>
              <a:gd name="connsiteX6" fmla="*/ 356235 w 356235"/>
              <a:gd name="connsiteY6" fmla="*/ 232343 h 402729"/>
              <a:gd name="connsiteX7" fmla="*/ 325258 w 356235"/>
              <a:gd name="connsiteY7" fmla="*/ 123917 h 402729"/>
              <a:gd name="connsiteX8" fmla="*/ 294281 w 356235"/>
              <a:gd name="connsiteY8" fmla="*/ 30979 h 402729"/>
              <a:gd name="connsiteX9" fmla="*/ 247816 w 356235"/>
              <a:gd name="connsiteY9" fmla="*/ 0 h 402729"/>
              <a:gd name="connsiteX10" fmla="*/ 139396 w 356235"/>
              <a:gd name="connsiteY10" fmla="*/ 46469 h 402729"/>
              <a:gd name="connsiteX11" fmla="*/ 61954 w 356235"/>
              <a:gd name="connsiteY11" fmla="*/ 92937 h 402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56235" h="402729">
                <a:moveTo>
                  <a:pt x="61954" y="92937"/>
                </a:moveTo>
                <a:cubicBezTo>
                  <a:pt x="41098" y="218084"/>
                  <a:pt x="56397" y="156082"/>
                  <a:pt x="15489" y="278812"/>
                </a:cubicBezTo>
                <a:lnTo>
                  <a:pt x="0" y="325281"/>
                </a:lnTo>
                <a:cubicBezTo>
                  <a:pt x="106515" y="396296"/>
                  <a:pt x="57611" y="375465"/>
                  <a:pt x="139396" y="402729"/>
                </a:cubicBezTo>
                <a:cubicBezTo>
                  <a:pt x="191024" y="397566"/>
                  <a:pt x="246387" y="407196"/>
                  <a:pt x="294281" y="387239"/>
                </a:cubicBezTo>
                <a:cubicBezTo>
                  <a:pt x="315595" y="378358"/>
                  <a:pt x="316683" y="346720"/>
                  <a:pt x="325258" y="325281"/>
                </a:cubicBezTo>
                <a:cubicBezTo>
                  <a:pt x="337385" y="294961"/>
                  <a:pt x="356235" y="232343"/>
                  <a:pt x="356235" y="232343"/>
                </a:cubicBezTo>
                <a:cubicBezTo>
                  <a:pt x="304197" y="76225"/>
                  <a:pt x="383583" y="318350"/>
                  <a:pt x="325258" y="123917"/>
                </a:cubicBezTo>
                <a:cubicBezTo>
                  <a:pt x="315875" y="92639"/>
                  <a:pt x="321451" y="49094"/>
                  <a:pt x="294281" y="30979"/>
                </a:cubicBezTo>
                <a:lnTo>
                  <a:pt x="247816" y="0"/>
                </a:lnTo>
                <a:cubicBezTo>
                  <a:pt x="83931" y="40975"/>
                  <a:pt x="276919" y="-14656"/>
                  <a:pt x="139396" y="46469"/>
                </a:cubicBezTo>
                <a:cubicBezTo>
                  <a:pt x="19566" y="99731"/>
                  <a:pt x="74021" y="49893"/>
                  <a:pt x="61954" y="92937"/>
                </a:cubicBezTo>
                <a:close/>
              </a:path>
            </a:pathLst>
          </a:custGeom>
          <a:solidFill>
            <a:srgbClr val="C3D6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Freeform 183"/>
          <p:cNvSpPr/>
          <p:nvPr/>
        </p:nvSpPr>
        <p:spPr>
          <a:xfrm rot="3195321">
            <a:off x="6082141" y="5780904"/>
            <a:ext cx="307827" cy="276732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Freeform 184"/>
          <p:cNvSpPr/>
          <p:nvPr/>
        </p:nvSpPr>
        <p:spPr>
          <a:xfrm>
            <a:off x="6580109" y="6032077"/>
            <a:ext cx="227356" cy="285177"/>
          </a:xfrm>
          <a:custGeom>
            <a:avLst/>
            <a:gdLst>
              <a:gd name="connsiteX0" fmla="*/ 61954 w 356235"/>
              <a:gd name="connsiteY0" fmla="*/ 92937 h 402729"/>
              <a:gd name="connsiteX1" fmla="*/ 15489 w 356235"/>
              <a:gd name="connsiteY1" fmla="*/ 278812 h 402729"/>
              <a:gd name="connsiteX2" fmla="*/ 0 w 356235"/>
              <a:gd name="connsiteY2" fmla="*/ 325281 h 402729"/>
              <a:gd name="connsiteX3" fmla="*/ 139396 w 356235"/>
              <a:gd name="connsiteY3" fmla="*/ 402729 h 402729"/>
              <a:gd name="connsiteX4" fmla="*/ 294281 w 356235"/>
              <a:gd name="connsiteY4" fmla="*/ 387239 h 402729"/>
              <a:gd name="connsiteX5" fmla="*/ 325258 w 356235"/>
              <a:gd name="connsiteY5" fmla="*/ 325281 h 402729"/>
              <a:gd name="connsiteX6" fmla="*/ 356235 w 356235"/>
              <a:gd name="connsiteY6" fmla="*/ 232343 h 402729"/>
              <a:gd name="connsiteX7" fmla="*/ 325258 w 356235"/>
              <a:gd name="connsiteY7" fmla="*/ 123917 h 402729"/>
              <a:gd name="connsiteX8" fmla="*/ 294281 w 356235"/>
              <a:gd name="connsiteY8" fmla="*/ 30979 h 402729"/>
              <a:gd name="connsiteX9" fmla="*/ 247816 w 356235"/>
              <a:gd name="connsiteY9" fmla="*/ 0 h 402729"/>
              <a:gd name="connsiteX10" fmla="*/ 139396 w 356235"/>
              <a:gd name="connsiteY10" fmla="*/ 46469 h 402729"/>
              <a:gd name="connsiteX11" fmla="*/ 61954 w 356235"/>
              <a:gd name="connsiteY11" fmla="*/ 92937 h 402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56235" h="402729">
                <a:moveTo>
                  <a:pt x="61954" y="92937"/>
                </a:moveTo>
                <a:cubicBezTo>
                  <a:pt x="41098" y="218084"/>
                  <a:pt x="56397" y="156082"/>
                  <a:pt x="15489" y="278812"/>
                </a:cubicBezTo>
                <a:lnTo>
                  <a:pt x="0" y="325281"/>
                </a:lnTo>
                <a:cubicBezTo>
                  <a:pt x="106515" y="396296"/>
                  <a:pt x="57611" y="375465"/>
                  <a:pt x="139396" y="402729"/>
                </a:cubicBezTo>
                <a:cubicBezTo>
                  <a:pt x="191024" y="397566"/>
                  <a:pt x="246387" y="407196"/>
                  <a:pt x="294281" y="387239"/>
                </a:cubicBezTo>
                <a:cubicBezTo>
                  <a:pt x="315595" y="378358"/>
                  <a:pt x="316683" y="346720"/>
                  <a:pt x="325258" y="325281"/>
                </a:cubicBezTo>
                <a:cubicBezTo>
                  <a:pt x="337385" y="294961"/>
                  <a:pt x="356235" y="232343"/>
                  <a:pt x="356235" y="232343"/>
                </a:cubicBezTo>
                <a:cubicBezTo>
                  <a:pt x="304197" y="76225"/>
                  <a:pt x="383583" y="318350"/>
                  <a:pt x="325258" y="123917"/>
                </a:cubicBezTo>
                <a:cubicBezTo>
                  <a:pt x="315875" y="92639"/>
                  <a:pt x="321451" y="49094"/>
                  <a:pt x="294281" y="30979"/>
                </a:cubicBezTo>
                <a:lnTo>
                  <a:pt x="247816" y="0"/>
                </a:lnTo>
                <a:cubicBezTo>
                  <a:pt x="83931" y="40975"/>
                  <a:pt x="276919" y="-14656"/>
                  <a:pt x="139396" y="46469"/>
                </a:cubicBezTo>
                <a:cubicBezTo>
                  <a:pt x="19566" y="99731"/>
                  <a:pt x="74021" y="49893"/>
                  <a:pt x="61954" y="929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Freeform 185"/>
          <p:cNvSpPr/>
          <p:nvPr/>
        </p:nvSpPr>
        <p:spPr>
          <a:xfrm rot="3195321">
            <a:off x="6301030" y="6070156"/>
            <a:ext cx="250867" cy="202388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Freeform 186"/>
          <p:cNvSpPr/>
          <p:nvPr/>
        </p:nvSpPr>
        <p:spPr>
          <a:xfrm rot="3195321">
            <a:off x="5418895" y="6169136"/>
            <a:ext cx="138235" cy="141479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Freeform 187"/>
          <p:cNvSpPr/>
          <p:nvPr/>
        </p:nvSpPr>
        <p:spPr>
          <a:xfrm rot="6960000">
            <a:off x="5443359" y="5211908"/>
            <a:ext cx="228600" cy="164592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Freeform 188"/>
          <p:cNvSpPr/>
          <p:nvPr/>
        </p:nvSpPr>
        <p:spPr>
          <a:xfrm rot="3195321">
            <a:off x="6354401" y="5612309"/>
            <a:ext cx="100584" cy="164592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Freeform 189"/>
          <p:cNvSpPr/>
          <p:nvPr/>
        </p:nvSpPr>
        <p:spPr>
          <a:xfrm rot="3195321">
            <a:off x="5914098" y="5178743"/>
            <a:ext cx="139507" cy="179710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Freeform 190"/>
          <p:cNvSpPr/>
          <p:nvPr/>
        </p:nvSpPr>
        <p:spPr>
          <a:xfrm rot="3195321">
            <a:off x="5789073" y="5759034"/>
            <a:ext cx="228600" cy="164592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Freeform 191"/>
          <p:cNvSpPr/>
          <p:nvPr/>
        </p:nvSpPr>
        <p:spPr>
          <a:xfrm rot="6960000">
            <a:off x="6536789" y="5397269"/>
            <a:ext cx="144980" cy="145621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Freeform 192"/>
          <p:cNvSpPr/>
          <p:nvPr/>
        </p:nvSpPr>
        <p:spPr>
          <a:xfrm rot="3195321">
            <a:off x="6031629" y="6110471"/>
            <a:ext cx="100584" cy="164592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Freeform 193"/>
          <p:cNvSpPr/>
          <p:nvPr/>
        </p:nvSpPr>
        <p:spPr>
          <a:xfrm rot="3195321">
            <a:off x="6343253" y="5645442"/>
            <a:ext cx="160670" cy="130232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Freeform 194"/>
          <p:cNvSpPr/>
          <p:nvPr/>
        </p:nvSpPr>
        <p:spPr>
          <a:xfrm rot="3195321">
            <a:off x="5707005" y="6119574"/>
            <a:ext cx="135090" cy="163157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Freeform 195"/>
          <p:cNvSpPr/>
          <p:nvPr/>
        </p:nvSpPr>
        <p:spPr>
          <a:xfrm rot="6960000">
            <a:off x="6145486" y="5846673"/>
            <a:ext cx="174369" cy="142159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Freeform 196"/>
          <p:cNvSpPr/>
          <p:nvPr/>
        </p:nvSpPr>
        <p:spPr>
          <a:xfrm rot="3195321">
            <a:off x="6029144" y="5550352"/>
            <a:ext cx="100584" cy="164592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rgbClr val="95373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Freeform 197"/>
          <p:cNvSpPr/>
          <p:nvPr/>
        </p:nvSpPr>
        <p:spPr>
          <a:xfrm rot="3195321">
            <a:off x="6206060" y="5287225"/>
            <a:ext cx="216438" cy="174090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Freeform 198"/>
          <p:cNvSpPr/>
          <p:nvPr/>
        </p:nvSpPr>
        <p:spPr>
          <a:xfrm rot="3195321">
            <a:off x="6635259" y="6131960"/>
            <a:ext cx="144700" cy="143915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Freeform 199"/>
          <p:cNvSpPr/>
          <p:nvPr/>
        </p:nvSpPr>
        <p:spPr>
          <a:xfrm rot="6960000">
            <a:off x="5459832" y="5826881"/>
            <a:ext cx="175741" cy="160960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Freeform 200"/>
          <p:cNvSpPr/>
          <p:nvPr/>
        </p:nvSpPr>
        <p:spPr>
          <a:xfrm rot="3195321">
            <a:off x="6602215" y="5751716"/>
            <a:ext cx="100584" cy="164592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Freeform 201"/>
          <p:cNvSpPr/>
          <p:nvPr/>
        </p:nvSpPr>
        <p:spPr>
          <a:xfrm rot="6960000">
            <a:off x="5472836" y="5545573"/>
            <a:ext cx="175741" cy="160960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Freeform 202"/>
          <p:cNvSpPr/>
          <p:nvPr/>
        </p:nvSpPr>
        <p:spPr>
          <a:xfrm rot="3195321">
            <a:off x="5778845" y="5392960"/>
            <a:ext cx="100584" cy="164592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Freeform 203"/>
          <p:cNvSpPr/>
          <p:nvPr/>
        </p:nvSpPr>
        <p:spPr>
          <a:xfrm rot="6960000">
            <a:off x="6545701" y="5147146"/>
            <a:ext cx="174369" cy="142159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Freeform 204"/>
          <p:cNvSpPr/>
          <p:nvPr/>
        </p:nvSpPr>
        <p:spPr>
          <a:xfrm>
            <a:off x="2504155" y="5693800"/>
            <a:ext cx="309769" cy="356260"/>
          </a:xfrm>
          <a:custGeom>
            <a:avLst/>
            <a:gdLst>
              <a:gd name="connsiteX0" fmla="*/ 61954 w 356235"/>
              <a:gd name="connsiteY0" fmla="*/ 92937 h 402729"/>
              <a:gd name="connsiteX1" fmla="*/ 15489 w 356235"/>
              <a:gd name="connsiteY1" fmla="*/ 278812 h 402729"/>
              <a:gd name="connsiteX2" fmla="*/ 0 w 356235"/>
              <a:gd name="connsiteY2" fmla="*/ 325281 h 402729"/>
              <a:gd name="connsiteX3" fmla="*/ 139396 w 356235"/>
              <a:gd name="connsiteY3" fmla="*/ 402729 h 402729"/>
              <a:gd name="connsiteX4" fmla="*/ 294281 w 356235"/>
              <a:gd name="connsiteY4" fmla="*/ 387239 h 402729"/>
              <a:gd name="connsiteX5" fmla="*/ 325258 w 356235"/>
              <a:gd name="connsiteY5" fmla="*/ 325281 h 402729"/>
              <a:gd name="connsiteX6" fmla="*/ 356235 w 356235"/>
              <a:gd name="connsiteY6" fmla="*/ 232343 h 402729"/>
              <a:gd name="connsiteX7" fmla="*/ 325258 w 356235"/>
              <a:gd name="connsiteY7" fmla="*/ 123917 h 402729"/>
              <a:gd name="connsiteX8" fmla="*/ 294281 w 356235"/>
              <a:gd name="connsiteY8" fmla="*/ 30979 h 402729"/>
              <a:gd name="connsiteX9" fmla="*/ 247816 w 356235"/>
              <a:gd name="connsiteY9" fmla="*/ 0 h 402729"/>
              <a:gd name="connsiteX10" fmla="*/ 139396 w 356235"/>
              <a:gd name="connsiteY10" fmla="*/ 46469 h 402729"/>
              <a:gd name="connsiteX11" fmla="*/ 61954 w 356235"/>
              <a:gd name="connsiteY11" fmla="*/ 92937 h 402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56235" h="402729">
                <a:moveTo>
                  <a:pt x="61954" y="92937"/>
                </a:moveTo>
                <a:cubicBezTo>
                  <a:pt x="41098" y="218084"/>
                  <a:pt x="56397" y="156082"/>
                  <a:pt x="15489" y="278812"/>
                </a:cubicBezTo>
                <a:lnTo>
                  <a:pt x="0" y="325281"/>
                </a:lnTo>
                <a:cubicBezTo>
                  <a:pt x="106515" y="396296"/>
                  <a:pt x="57611" y="375465"/>
                  <a:pt x="139396" y="402729"/>
                </a:cubicBezTo>
                <a:cubicBezTo>
                  <a:pt x="191024" y="397566"/>
                  <a:pt x="246387" y="407196"/>
                  <a:pt x="294281" y="387239"/>
                </a:cubicBezTo>
                <a:cubicBezTo>
                  <a:pt x="315595" y="378358"/>
                  <a:pt x="316683" y="346720"/>
                  <a:pt x="325258" y="325281"/>
                </a:cubicBezTo>
                <a:cubicBezTo>
                  <a:pt x="337385" y="294961"/>
                  <a:pt x="356235" y="232343"/>
                  <a:pt x="356235" y="232343"/>
                </a:cubicBezTo>
                <a:cubicBezTo>
                  <a:pt x="304197" y="76225"/>
                  <a:pt x="383583" y="318350"/>
                  <a:pt x="325258" y="123917"/>
                </a:cubicBezTo>
                <a:cubicBezTo>
                  <a:pt x="315875" y="92639"/>
                  <a:pt x="321451" y="49094"/>
                  <a:pt x="294281" y="30979"/>
                </a:cubicBezTo>
                <a:lnTo>
                  <a:pt x="247816" y="0"/>
                </a:lnTo>
                <a:cubicBezTo>
                  <a:pt x="83931" y="40975"/>
                  <a:pt x="276919" y="-14656"/>
                  <a:pt x="139396" y="46469"/>
                </a:cubicBezTo>
                <a:cubicBezTo>
                  <a:pt x="19566" y="99731"/>
                  <a:pt x="74021" y="49893"/>
                  <a:pt x="61954" y="92937"/>
                </a:cubicBezTo>
                <a:close/>
              </a:path>
            </a:pathLst>
          </a:custGeom>
          <a:solidFill>
            <a:srgbClr val="C3D6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Freeform 205"/>
          <p:cNvSpPr/>
          <p:nvPr/>
        </p:nvSpPr>
        <p:spPr>
          <a:xfrm rot="3195321">
            <a:off x="1358056" y="5175656"/>
            <a:ext cx="360947" cy="311316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rgbClr val="C3D6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Freeform 206"/>
          <p:cNvSpPr/>
          <p:nvPr/>
        </p:nvSpPr>
        <p:spPr>
          <a:xfrm rot="7440000">
            <a:off x="2510321" y="5120846"/>
            <a:ext cx="206569" cy="292300"/>
          </a:xfrm>
          <a:custGeom>
            <a:avLst/>
            <a:gdLst>
              <a:gd name="connsiteX0" fmla="*/ 31807 w 326088"/>
              <a:gd name="connsiteY0" fmla="*/ 232343 h 464687"/>
              <a:gd name="connsiteX1" fmla="*/ 830 w 326088"/>
              <a:gd name="connsiteY1" fmla="*/ 309791 h 464687"/>
              <a:gd name="connsiteX2" fmla="*/ 16318 w 326088"/>
              <a:gd name="connsiteY2" fmla="*/ 402728 h 464687"/>
              <a:gd name="connsiteX3" fmla="*/ 62784 w 326088"/>
              <a:gd name="connsiteY3" fmla="*/ 433707 h 464687"/>
              <a:gd name="connsiteX4" fmla="*/ 171203 w 326088"/>
              <a:gd name="connsiteY4" fmla="*/ 464687 h 464687"/>
              <a:gd name="connsiteX5" fmla="*/ 264134 w 326088"/>
              <a:gd name="connsiteY5" fmla="*/ 449197 h 464687"/>
              <a:gd name="connsiteX6" fmla="*/ 326088 w 326088"/>
              <a:gd name="connsiteY6" fmla="*/ 340770 h 464687"/>
              <a:gd name="connsiteX7" fmla="*/ 279622 w 326088"/>
              <a:gd name="connsiteY7" fmla="*/ 77448 h 464687"/>
              <a:gd name="connsiteX8" fmla="*/ 248645 w 326088"/>
              <a:gd name="connsiteY8" fmla="*/ 30979 h 464687"/>
              <a:gd name="connsiteX9" fmla="*/ 186691 w 326088"/>
              <a:gd name="connsiteY9" fmla="*/ 0 h 464687"/>
              <a:gd name="connsiteX10" fmla="*/ 78272 w 326088"/>
              <a:gd name="connsiteY10" fmla="*/ 30979 h 464687"/>
              <a:gd name="connsiteX11" fmla="*/ 47295 w 326088"/>
              <a:gd name="connsiteY11" fmla="*/ 77448 h 464687"/>
              <a:gd name="connsiteX12" fmla="*/ 830 w 326088"/>
              <a:gd name="connsiteY12" fmla="*/ 185875 h 464687"/>
              <a:gd name="connsiteX13" fmla="*/ 31807 w 326088"/>
              <a:gd name="connsiteY13" fmla="*/ 232343 h 464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26088" h="464687">
                <a:moveTo>
                  <a:pt x="31807" y="232343"/>
                </a:moveTo>
                <a:cubicBezTo>
                  <a:pt x="31807" y="252996"/>
                  <a:pt x="3347" y="282101"/>
                  <a:pt x="830" y="309791"/>
                </a:cubicBezTo>
                <a:cubicBezTo>
                  <a:pt x="-2013" y="341068"/>
                  <a:pt x="2273" y="374637"/>
                  <a:pt x="16318" y="402728"/>
                </a:cubicBezTo>
                <a:cubicBezTo>
                  <a:pt x="24643" y="419378"/>
                  <a:pt x="46134" y="425381"/>
                  <a:pt x="62784" y="433707"/>
                </a:cubicBezTo>
                <a:cubicBezTo>
                  <a:pt x="85006" y="444819"/>
                  <a:pt x="151350" y="459723"/>
                  <a:pt x="171203" y="464687"/>
                </a:cubicBezTo>
                <a:cubicBezTo>
                  <a:pt x="202180" y="459524"/>
                  <a:pt x="236682" y="464449"/>
                  <a:pt x="264134" y="449197"/>
                </a:cubicBezTo>
                <a:cubicBezTo>
                  <a:pt x="302493" y="427885"/>
                  <a:pt x="313758" y="377760"/>
                  <a:pt x="326088" y="340770"/>
                </a:cubicBezTo>
                <a:cubicBezTo>
                  <a:pt x="312786" y="167833"/>
                  <a:pt x="339346" y="181973"/>
                  <a:pt x="279622" y="77448"/>
                </a:cubicBezTo>
                <a:cubicBezTo>
                  <a:pt x="270386" y="61285"/>
                  <a:pt x="262946" y="42897"/>
                  <a:pt x="248645" y="30979"/>
                </a:cubicBezTo>
                <a:cubicBezTo>
                  <a:pt x="230908" y="16197"/>
                  <a:pt x="207342" y="10326"/>
                  <a:pt x="186691" y="0"/>
                </a:cubicBezTo>
                <a:cubicBezTo>
                  <a:pt x="182640" y="1013"/>
                  <a:pt x="88373" y="22897"/>
                  <a:pt x="78272" y="30979"/>
                </a:cubicBezTo>
                <a:cubicBezTo>
                  <a:pt x="63736" y="42609"/>
                  <a:pt x="56531" y="61285"/>
                  <a:pt x="47295" y="77448"/>
                </a:cubicBezTo>
                <a:cubicBezTo>
                  <a:pt x="34017" y="100686"/>
                  <a:pt x="5941" y="155206"/>
                  <a:pt x="830" y="185875"/>
                </a:cubicBezTo>
                <a:cubicBezTo>
                  <a:pt x="-1716" y="201154"/>
                  <a:pt x="31807" y="211690"/>
                  <a:pt x="31807" y="232343"/>
                </a:cubicBezTo>
                <a:close/>
              </a:path>
            </a:pathLst>
          </a:custGeom>
          <a:solidFill>
            <a:srgbClr val="C3D6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Rectangle 207"/>
          <p:cNvSpPr/>
          <p:nvPr/>
        </p:nvSpPr>
        <p:spPr>
          <a:xfrm>
            <a:off x="1327034" y="5106572"/>
            <a:ext cx="1502380" cy="1347591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Freeform 208"/>
          <p:cNvSpPr/>
          <p:nvPr/>
        </p:nvSpPr>
        <p:spPr>
          <a:xfrm rot="3195321">
            <a:off x="1946721" y="5548561"/>
            <a:ext cx="307827" cy="276732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rgbClr val="C3D6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Freeform 209"/>
          <p:cNvSpPr/>
          <p:nvPr/>
        </p:nvSpPr>
        <p:spPr>
          <a:xfrm>
            <a:off x="1345007" y="6125012"/>
            <a:ext cx="227356" cy="285177"/>
          </a:xfrm>
          <a:custGeom>
            <a:avLst/>
            <a:gdLst>
              <a:gd name="connsiteX0" fmla="*/ 61954 w 356235"/>
              <a:gd name="connsiteY0" fmla="*/ 92937 h 402729"/>
              <a:gd name="connsiteX1" fmla="*/ 15489 w 356235"/>
              <a:gd name="connsiteY1" fmla="*/ 278812 h 402729"/>
              <a:gd name="connsiteX2" fmla="*/ 0 w 356235"/>
              <a:gd name="connsiteY2" fmla="*/ 325281 h 402729"/>
              <a:gd name="connsiteX3" fmla="*/ 139396 w 356235"/>
              <a:gd name="connsiteY3" fmla="*/ 402729 h 402729"/>
              <a:gd name="connsiteX4" fmla="*/ 294281 w 356235"/>
              <a:gd name="connsiteY4" fmla="*/ 387239 h 402729"/>
              <a:gd name="connsiteX5" fmla="*/ 325258 w 356235"/>
              <a:gd name="connsiteY5" fmla="*/ 325281 h 402729"/>
              <a:gd name="connsiteX6" fmla="*/ 356235 w 356235"/>
              <a:gd name="connsiteY6" fmla="*/ 232343 h 402729"/>
              <a:gd name="connsiteX7" fmla="*/ 325258 w 356235"/>
              <a:gd name="connsiteY7" fmla="*/ 123917 h 402729"/>
              <a:gd name="connsiteX8" fmla="*/ 294281 w 356235"/>
              <a:gd name="connsiteY8" fmla="*/ 30979 h 402729"/>
              <a:gd name="connsiteX9" fmla="*/ 247816 w 356235"/>
              <a:gd name="connsiteY9" fmla="*/ 0 h 402729"/>
              <a:gd name="connsiteX10" fmla="*/ 139396 w 356235"/>
              <a:gd name="connsiteY10" fmla="*/ 46469 h 402729"/>
              <a:gd name="connsiteX11" fmla="*/ 61954 w 356235"/>
              <a:gd name="connsiteY11" fmla="*/ 92937 h 402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56235" h="402729">
                <a:moveTo>
                  <a:pt x="61954" y="92937"/>
                </a:moveTo>
                <a:cubicBezTo>
                  <a:pt x="41098" y="218084"/>
                  <a:pt x="56397" y="156082"/>
                  <a:pt x="15489" y="278812"/>
                </a:cubicBezTo>
                <a:lnTo>
                  <a:pt x="0" y="325281"/>
                </a:lnTo>
                <a:cubicBezTo>
                  <a:pt x="106515" y="396296"/>
                  <a:pt x="57611" y="375465"/>
                  <a:pt x="139396" y="402729"/>
                </a:cubicBezTo>
                <a:cubicBezTo>
                  <a:pt x="191024" y="397566"/>
                  <a:pt x="246387" y="407196"/>
                  <a:pt x="294281" y="387239"/>
                </a:cubicBezTo>
                <a:cubicBezTo>
                  <a:pt x="315595" y="378358"/>
                  <a:pt x="316683" y="346720"/>
                  <a:pt x="325258" y="325281"/>
                </a:cubicBezTo>
                <a:cubicBezTo>
                  <a:pt x="337385" y="294961"/>
                  <a:pt x="356235" y="232343"/>
                  <a:pt x="356235" y="232343"/>
                </a:cubicBezTo>
                <a:cubicBezTo>
                  <a:pt x="304197" y="76225"/>
                  <a:pt x="383583" y="318350"/>
                  <a:pt x="325258" y="123917"/>
                </a:cubicBezTo>
                <a:cubicBezTo>
                  <a:pt x="315875" y="92639"/>
                  <a:pt x="321451" y="49094"/>
                  <a:pt x="294281" y="30979"/>
                </a:cubicBezTo>
                <a:lnTo>
                  <a:pt x="247816" y="0"/>
                </a:lnTo>
                <a:cubicBezTo>
                  <a:pt x="83931" y="40975"/>
                  <a:pt x="276919" y="-14656"/>
                  <a:pt x="139396" y="46469"/>
                </a:cubicBezTo>
                <a:cubicBezTo>
                  <a:pt x="19566" y="99731"/>
                  <a:pt x="74021" y="49893"/>
                  <a:pt x="61954" y="92937"/>
                </a:cubicBezTo>
                <a:close/>
              </a:path>
            </a:pathLst>
          </a:custGeom>
          <a:solidFill>
            <a:srgbClr val="C3D6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Freeform 210"/>
          <p:cNvSpPr/>
          <p:nvPr/>
        </p:nvSpPr>
        <p:spPr>
          <a:xfrm rot="3195321">
            <a:off x="2424322" y="5416996"/>
            <a:ext cx="341405" cy="227586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rgbClr val="C3D6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Freeform 211"/>
          <p:cNvSpPr/>
          <p:nvPr/>
        </p:nvSpPr>
        <p:spPr>
          <a:xfrm rot="3195321">
            <a:off x="2229816" y="5614352"/>
            <a:ext cx="334435" cy="246719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rgbClr val="C3D6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Freeform 212"/>
          <p:cNvSpPr/>
          <p:nvPr/>
        </p:nvSpPr>
        <p:spPr>
          <a:xfrm rot="17820000">
            <a:off x="1393113" y="5781098"/>
            <a:ext cx="302957" cy="359001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rgbClr val="C3D6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Freeform 213"/>
          <p:cNvSpPr/>
          <p:nvPr/>
        </p:nvSpPr>
        <p:spPr>
          <a:xfrm rot="19320000">
            <a:off x="2129615" y="5260458"/>
            <a:ext cx="343442" cy="301488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rgbClr val="C3D6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Freeform 214"/>
          <p:cNvSpPr/>
          <p:nvPr/>
        </p:nvSpPr>
        <p:spPr>
          <a:xfrm>
            <a:off x="1600855" y="6076049"/>
            <a:ext cx="309769" cy="356260"/>
          </a:xfrm>
          <a:custGeom>
            <a:avLst/>
            <a:gdLst>
              <a:gd name="connsiteX0" fmla="*/ 61954 w 356235"/>
              <a:gd name="connsiteY0" fmla="*/ 92937 h 402729"/>
              <a:gd name="connsiteX1" fmla="*/ 15489 w 356235"/>
              <a:gd name="connsiteY1" fmla="*/ 278812 h 402729"/>
              <a:gd name="connsiteX2" fmla="*/ 0 w 356235"/>
              <a:gd name="connsiteY2" fmla="*/ 325281 h 402729"/>
              <a:gd name="connsiteX3" fmla="*/ 139396 w 356235"/>
              <a:gd name="connsiteY3" fmla="*/ 402729 h 402729"/>
              <a:gd name="connsiteX4" fmla="*/ 294281 w 356235"/>
              <a:gd name="connsiteY4" fmla="*/ 387239 h 402729"/>
              <a:gd name="connsiteX5" fmla="*/ 325258 w 356235"/>
              <a:gd name="connsiteY5" fmla="*/ 325281 h 402729"/>
              <a:gd name="connsiteX6" fmla="*/ 356235 w 356235"/>
              <a:gd name="connsiteY6" fmla="*/ 232343 h 402729"/>
              <a:gd name="connsiteX7" fmla="*/ 325258 w 356235"/>
              <a:gd name="connsiteY7" fmla="*/ 123917 h 402729"/>
              <a:gd name="connsiteX8" fmla="*/ 294281 w 356235"/>
              <a:gd name="connsiteY8" fmla="*/ 30979 h 402729"/>
              <a:gd name="connsiteX9" fmla="*/ 247816 w 356235"/>
              <a:gd name="connsiteY9" fmla="*/ 0 h 402729"/>
              <a:gd name="connsiteX10" fmla="*/ 139396 w 356235"/>
              <a:gd name="connsiteY10" fmla="*/ 46469 h 402729"/>
              <a:gd name="connsiteX11" fmla="*/ 61954 w 356235"/>
              <a:gd name="connsiteY11" fmla="*/ 92937 h 402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56235" h="402729">
                <a:moveTo>
                  <a:pt x="61954" y="92937"/>
                </a:moveTo>
                <a:cubicBezTo>
                  <a:pt x="41098" y="218084"/>
                  <a:pt x="56397" y="156082"/>
                  <a:pt x="15489" y="278812"/>
                </a:cubicBezTo>
                <a:lnTo>
                  <a:pt x="0" y="325281"/>
                </a:lnTo>
                <a:cubicBezTo>
                  <a:pt x="106515" y="396296"/>
                  <a:pt x="57611" y="375465"/>
                  <a:pt x="139396" y="402729"/>
                </a:cubicBezTo>
                <a:cubicBezTo>
                  <a:pt x="191024" y="397566"/>
                  <a:pt x="246387" y="407196"/>
                  <a:pt x="294281" y="387239"/>
                </a:cubicBezTo>
                <a:cubicBezTo>
                  <a:pt x="315595" y="378358"/>
                  <a:pt x="316683" y="346720"/>
                  <a:pt x="325258" y="325281"/>
                </a:cubicBezTo>
                <a:cubicBezTo>
                  <a:pt x="337385" y="294961"/>
                  <a:pt x="356235" y="232343"/>
                  <a:pt x="356235" y="232343"/>
                </a:cubicBezTo>
                <a:cubicBezTo>
                  <a:pt x="304197" y="76225"/>
                  <a:pt x="383583" y="318350"/>
                  <a:pt x="325258" y="123917"/>
                </a:cubicBezTo>
                <a:cubicBezTo>
                  <a:pt x="315875" y="92639"/>
                  <a:pt x="321451" y="49094"/>
                  <a:pt x="294281" y="30979"/>
                </a:cubicBezTo>
                <a:lnTo>
                  <a:pt x="247816" y="0"/>
                </a:lnTo>
                <a:cubicBezTo>
                  <a:pt x="83931" y="40975"/>
                  <a:pt x="276919" y="-14656"/>
                  <a:pt x="139396" y="46469"/>
                </a:cubicBezTo>
                <a:cubicBezTo>
                  <a:pt x="19566" y="99731"/>
                  <a:pt x="74021" y="49893"/>
                  <a:pt x="61954" y="92937"/>
                </a:cubicBezTo>
                <a:close/>
              </a:path>
            </a:pathLst>
          </a:custGeom>
          <a:solidFill>
            <a:srgbClr val="C3D6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Freeform 215"/>
          <p:cNvSpPr/>
          <p:nvPr/>
        </p:nvSpPr>
        <p:spPr>
          <a:xfrm rot="3195321">
            <a:off x="1682324" y="5738341"/>
            <a:ext cx="363093" cy="290409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rgbClr val="C3D6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Freeform 216"/>
          <p:cNvSpPr/>
          <p:nvPr/>
        </p:nvSpPr>
        <p:spPr>
          <a:xfrm rot="3195321">
            <a:off x="1895182" y="6096250"/>
            <a:ext cx="360947" cy="311316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rgbClr val="C3D6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Freeform 217"/>
          <p:cNvSpPr/>
          <p:nvPr/>
        </p:nvSpPr>
        <p:spPr>
          <a:xfrm rot="7440000">
            <a:off x="1709274" y="5363528"/>
            <a:ext cx="263304" cy="340771"/>
          </a:xfrm>
          <a:custGeom>
            <a:avLst/>
            <a:gdLst>
              <a:gd name="connsiteX0" fmla="*/ 31807 w 326088"/>
              <a:gd name="connsiteY0" fmla="*/ 232343 h 464687"/>
              <a:gd name="connsiteX1" fmla="*/ 830 w 326088"/>
              <a:gd name="connsiteY1" fmla="*/ 309791 h 464687"/>
              <a:gd name="connsiteX2" fmla="*/ 16318 w 326088"/>
              <a:gd name="connsiteY2" fmla="*/ 402728 h 464687"/>
              <a:gd name="connsiteX3" fmla="*/ 62784 w 326088"/>
              <a:gd name="connsiteY3" fmla="*/ 433707 h 464687"/>
              <a:gd name="connsiteX4" fmla="*/ 171203 w 326088"/>
              <a:gd name="connsiteY4" fmla="*/ 464687 h 464687"/>
              <a:gd name="connsiteX5" fmla="*/ 264134 w 326088"/>
              <a:gd name="connsiteY5" fmla="*/ 449197 h 464687"/>
              <a:gd name="connsiteX6" fmla="*/ 326088 w 326088"/>
              <a:gd name="connsiteY6" fmla="*/ 340770 h 464687"/>
              <a:gd name="connsiteX7" fmla="*/ 279622 w 326088"/>
              <a:gd name="connsiteY7" fmla="*/ 77448 h 464687"/>
              <a:gd name="connsiteX8" fmla="*/ 248645 w 326088"/>
              <a:gd name="connsiteY8" fmla="*/ 30979 h 464687"/>
              <a:gd name="connsiteX9" fmla="*/ 186691 w 326088"/>
              <a:gd name="connsiteY9" fmla="*/ 0 h 464687"/>
              <a:gd name="connsiteX10" fmla="*/ 78272 w 326088"/>
              <a:gd name="connsiteY10" fmla="*/ 30979 h 464687"/>
              <a:gd name="connsiteX11" fmla="*/ 47295 w 326088"/>
              <a:gd name="connsiteY11" fmla="*/ 77448 h 464687"/>
              <a:gd name="connsiteX12" fmla="*/ 830 w 326088"/>
              <a:gd name="connsiteY12" fmla="*/ 185875 h 464687"/>
              <a:gd name="connsiteX13" fmla="*/ 31807 w 326088"/>
              <a:gd name="connsiteY13" fmla="*/ 232343 h 464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26088" h="464687">
                <a:moveTo>
                  <a:pt x="31807" y="232343"/>
                </a:moveTo>
                <a:cubicBezTo>
                  <a:pt x="31807" y="252996"/>
                  <a:pt x="3347" y="282101"/>
                  <a:pt x="830" y="309791"/>
                </a:cubicBezTo>
                <a:cubicBezTo>
                  <a:pt x="-2013" y="341068"/>
                  <a:pt x="2273" y="374637"/>
                  <a:pt x="16318" y="402728"/>
                </a:cubicBezTo>
                <a:cubicBezTo>
                  <a:pt x="24643" y="419378"/>
                  <a:pt x="46134" y="425381"/>
                  <a:pt x="62784" y="433707"/>
                </a:cubicBezTo>
                <a:cubicBezTo>
                  <a:pt x="85006" y="444819"/>
                  <a:pt x="151350" y="459723"/>
                  <a:pt x="171203" y="464687"/>
                </a:cubicBezTo>
                <a:cubicBezTo>
                  <a:pt x="202180" y="459524"/>
                  <a:pt x="236682" y="464449"/>
                  <a:pt x="264134" y="449197"/>
                </a:cubicBezTo>
                <a:cubicBezTo>
                  <a:pt x="302493" y="427885"/>
                  <a:pt x="313758" y="377760"/>
                  <a:pt x="326088" y="340770"/>
                </a:cubicBezTo>
                <a:cubicBezTo>
                  <a:pt x="312786" y="167833"/>
                  <a:pt x="339346" y="181973"/>
                  <a:pt x="279622" y="77448"/>
                </a:cubicBezTo>
                <a:cubicBezTo>
                  <a:pt x="270386" y="61285"/>
                  <a:pt x="262946" y="42897"/>
                  <a:pt x="248645" y="30979"/>
                </a:cubicBezTo>
                <a:cubicBezTo>
                  <a:pt x="230908" y="16197"/>
                  <a:pt x="207342" y="10326"/>
                  <a:pt x="186691" y="0"/>
                </a:cubicBezTo>
                <a:cubicBezTo>
                  <a:pt x="182640" y="1013"/>
                  <a:pt x="88373" y="22897"/>
                  <a:pt x="78272" y="30979"/>
                </a:cubicBezTo>
                <a:cubicBezTo>
                  <a:pt x="63736" y="42609"/>
                  <a:pt x="56531" y="61285"/>
                  <a:pt x="47295" y="77448"/>
                </a:cubicBezTo>
                <a:cubicBezTo>
                  <a:pt x="34017" y="100686"/>
                  <a:pt x="5941" y="155206"/>
                  <a:pt x="830" y="185875"/>
                </a:cubicBezTo>
                <a:cubicBezTo>
                  <a:pt x="-1716" y="201154"/>
                  <a:pt x="31807" y="211690"/>
                  <a:pt x="31807" y="232343"/>
                </a:cubicBezTo>
                <a:close/>
              </a:path>
            </a:pathLst>
          </a:custGeom>
          <a:solidFill>
            <a:srgbClr val="C3D6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Freeform 218"/>
          <p:cNvSpPr/>
          <p:nvPr/>
        </p:nvSpPr>
        <p:spPr>
          <a:xfrm rot="7440000">
            <a:off x="1427997" y="5484949"/>
            <a:ext cx="263304" cy="340771"/>
          </a:xfrm>
          <a:custGeom>
            <a:avLst/>
            <a:gdLst>
              <a:gd name="connsiteX0" fmla="*/ 31807 w 326088"/>
              <a:gd name="connsiteY0" fmla="*/ 232343 h 464687"/>
              <a:gd name="connsiteX1" fmla="*/ 830 w 326088"/>
              <a:gd name="connsiteY1" fmla="*/ 309791 h 464687"/>
              <a:gd name="connsiteX2" fmla="*/ 16318 w 326088"/>
              <a:gd name="connsiteY2" fmla="*/ 402728 h 464687"/>
              <a:gd name="connsiteX3" fmla="*/ 62784 w 326088"/>
              <a:gd name="connsiteY3" fmla="*/ 433707 h 464687"/>
              <a:gd name="connsiteX4" fmla="*/ 171203 w 326088"/>
              <a:gd name="connsiteY4" fmla="*/ 464687 h 464687"/>
              <a:gd name="connsiteX5" fmla="*/ 264134 w 326088"/>
              <a:gd name="connsiteY5" fmla="*/ 449197 h 464687"/>
              <a:gd name="connsiteX6" fmla="*/ 326088 w 326088"/>
              <a:gd name="connsiteY6" fmla="*/ 340770 h 464687"/>
              <a:gd name="connsiteX7" fmla="*/ 279622 w 326088"/>
              <a:gd name="connsiteY7" fmla="*/ 77448 h 464687"/>
              <a:gd name="connsiteX8" fmla="*/ 248645 w 326088"/>
              <a:gd name="connsiteY8" fmla="*/ 30979 h 464687"/>
              <a:gd name="connsiteX9" fmla="*/ 186691 w 326088"/>
              <a:gd name="connsiteY9" fmla="*/ 0 h 464687"/>
              <a:gd name="connsiteX10" fmla="*/ 78272 w 326088"/>
              <a:gd name="connsiteY10" fmla="*/ 30979 h 464687"/>
              <a:gd name="connsiteX11" fmla="*/ 47295 w 326088"/>
              <a:gd name="connsiteY11" fmla="*/ 77448 h 464687"/>
              <a:gd name="connsiteX12" fmla="*/ 830 w 326088"/>
              <a:gd name="connsiteY12" fmla="*/ 185875 h 464687"/>
              <a:gd name="connsiteX13" fmla="*/ 31807 w 326088"/>
              <a:gd name="connsiteY13" fmla="*/ 232343 h 464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26088" h="464687">
                <a:moveTo>
                  <a:pt x="31807" y="232343"/>
                </a:moveTo>
                <a:cubicBezTo>
                  <a:pt x="31807" y="252996"/>
                  <a:pt x="3347" y="282101"/>
                  <a:pt x="830" y="309791"/>
                </a:cubicBezTo>
                <a:cubicBezTo>
                  <a:pt x="-2013" y="341068"/>
                  <a:pt x="2273" y="374637"/>
                  <a:pt x="16318" y="402728"/>
                </a:cubicBezTo>
                <a:cubicBezTo>
                  <a:pt x="24643" y="419378"/>
                  <a:pt x="46134" y="425381"/>
                  <a:pt x="62784" y="433707"/>
                </a:cubicBezTo>
                <a:cubicBezTo>
                  <a:pt x="85006" y="444819"/>
                  <a:pt x="151350" y="459723"/>
                  <a:pt x="171203" y="464687"/>
                </a:cubicBezTo>
                <a:cubicBezTo>
                  <a:pt x="202180" y="459524"/>
                  <a:pt x="236682" y="464449"/>
                  <a:pt x="264134" y="449197"/>
                </a:cubicBezTo>
                <a:cubicBezTo>
                  <a:pt x="302493" y="427885"/>
                  <a:pt x="313758" y="377760"/>
                  <a:pt x="326088" y="340770"/>
                </a:cubicBezTo>
                <a:cubicBezTo>
                  <a:pt x="312786" y="167833"/>
                  <a:pt x="339346" y="181973"/>
                  <a:pt x="279622" y="77448"/>
                </a:cubicBezTo>
                <a:cubicBezTo>
                  <a:pt x="270386" y="61285"/>
                  <a:pt x="262946" y="42897"/>
                  <a:pt x="248645" y="30979"/>
                </a:cubicBezTo>
                <a:cubicBezTo>
                  <a:pt x="230908" y="16197"/>
                  <a:pt x="207342" y="10326"/>
                  <a:pt x="186691" y="0"/>
                </a:cubicBezTo>
                <a:cubicBezTo>
                  <a:pt x="182640" y="1013"/>
                  <a:pt x="88373" y="22897"/>
                  <a:pt x="78272" y="30979"/>
                </a:cubicBezTo>
                <a:cubicBezTo>
                  <a:pt x="63736" y="42609"/>
                  <a:pt x="56531" y="61285"/>
                  <a:pt x="47295" y="77448"/>
                </a:cubicBezTo>
                <a:cubicBezTo>
                  <a:pt x="34017" y="100686"/>
                  <a:pt x="5941" y="155206"/>
                  <a:pt x="830" y="185875"/>
                </a:cubicBezTo>
                <a:cubicBezTo>
                  <a:pt x="-1716" y="201154"/>
                  <a:pt x="31807" y="211690"/>
                  <a:pt x="31807" y="232343"/>
                </a:cubicBezTo>
                <a:close/>
              </a:path>
            </a:pathLst>
          </a:custGeom>
          <a:solidFill>
            <a:srgbClr val="C3D6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Freeform 219"/>
          <p:cNvSpPr/>
          <p:nvPr/>
        </p:nvSpPr>
        <p:spPr>
          <a:xfrm>
            <a:off x="2266860" y="6029577"/>
            <a:ext cx="301735" cy="365124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rgbClr val="C3D6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Freeform 220"/>
          <p:cNvSpPr/>
          <p:nvPr/>
        </p:nvSpPr>
        <p:spPr>
          <a:xfrm rot="17820000">
            <a:off x="1820178" y="5109068"/>
            <a:ext cx="309769" cy="356260"/>
          </a:xfrm>
          <a:custGeom>
            <a:avLst/>
            <a:gdLst>
              <a:gd name="connsiteX0" fmla="*/ 61954 w 356235"/>
              <a:gd name="connsiteY0" fmla="*/ 92937 h 402729"/>
              <a:gd name="connsiteX1" fmla="*/ 15489 w 356235"/>
              <a:gd name="connsiteY1" fmla="*/ 278812 h 402729"/>
              <a:gd name="connsiteX2" fmla="*/ 0 w 356235"/>
              <a:gd name="connsiteY2" fmla="*/ 325281 h 402729"/>
              <a:gd name="connsiteX3" fmla="*/ 139396 w 356235"/>
              <a:gd name="connsiteY3" fmla="*/ 402729 h 402729"/>
              <a:gd name="connsiteX4" fmla="*/ 294281 w 356235"/>
              <a:gd name="connsiteY4" fmla="*/ 387239 h 402729"/>
              <a:gd name="connsiteX5" fmla="*/ 325258 w 356235"/>
              <a:gd name="connsiteY5" fmla="*/ 325281 h 402729"/>
              <a:gd name="connsiteX6" fmla="*/ 356235 w 356235"/>
              <a:gd name="connsiteY6" fmla="*/ 232343 h 402729"/>
              <a:gd name="connsiteX7" fmla="*/ 325258 w 356235"/>
              <a:gd name="connsiteY7" fmla="*/ 123917 h 402729"/>
              <a:gd name="connsiteX8" fmla="*/ 294281 w 356235"/>
              <a:gd name="connsiteY8" fmla="*/ 30979 h 402729"/>
              <a:gd name="connsiteX9" fmla="*/ 247816 w 356235"/>
              <a:gd name="connsiteY9" fmla="*/ 0 h 402729"/>
              <a:gd name="connsiteX10" fmla="*/ 139396 w 356235"/>
              <a:gd name="connsiteY10" fmla="*/ 46469 h 402729"/>
              <a:gd name="connsiteX11" fmla="*/ 61954 w 356235"/>
              <a:gd name="connsiteY11" fmla="*/ 92937 h 402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56235" h="402729">
                <a:moveTo>
                  <a:pt x="61954" y="92937"/>
                </a:moveTo>
                <a:cubicBezTo>
                  <a:pt x="41098" y="218084"/>
                  <a:pt x="56397" y="156082"/>
                  <a:pt x="15489" y="278812"/>
                </a:cubicBezTo>
                <a:lnTo>
                  <a:pt x="0" y="325281"/>
                </a:lnTo>
                <a:cubicBezTo>
                  <a:pt x="106515" y="396296"/>
                  <a:pt x="57611" y="375465"/>
                  <a:pt x="139396" y="402729"/>
                </a:cubicBezTo>
                <a:cubicBezTo>
                  <a:pt x="191024" y="397566"/>
                  <a:pt x="246387" y="407196"/>
                  <a:pt x="294281" y="387239"/>
                </a:cubicBezTo>
                <a:cubicBezTo>
                  <a:pt x="315595" y="378358"/>
                  <a:pt x="316683" y="346720"/>
                  <a:pt x="325258" y="325281"/>
                </a:cubicBezTo>
                <a:cubicBezTo>
                  <a:pt x="337385" y="294961"/>
                  <a:pt x="356235" y="232343"/>
                  <a:pt x="356235" y="232343"/>
                </a:cubicBezTo>
                <a:cubicBezTo>
                  <a:pt x="304197" y="76225"/>
                  <a:pt x="383583" y="318350"/>
                  <a:pt x="325258" y="123917"/>
                </a:cubicBezTo>
                <a:cubicBezTo>
                  <a:pt x="315875" y="92639"/>
                  <a:pt x="321451" y="49094"/>
                  <a:pt x="294281" y="30979"/>
                </a:cubicBezTo>
                <a:lnTo>
                  <a:pt x="247816" y="0"/>
                </a:lnTo>
                <a:cubicBezTo>
                  <a:pt x="83931" y="40975"/>
                  <a:pt x="276919" y="-14656"/>
                  <a:pt x="139396" y="46469"/>
                </a:cubicBezTo>
                <a:cubicBezTo>
                  <a:pt x="19566" y="99731"/>
                  <a:pt x="74021" y="49893"/>
                  <a:pt x="61954" y="92937"/>
                </a:cubicBezTo>
                <a:close/>
              </a:path>
            </a:pathLst>
          </a:custGeom>
          <a:solidFill>
            <a:srgbClr val="C3D6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Freeform 221"/>
          <p:cNvSpPr/>
          <p:nvPr/>
        </p:nvSpPr>
        <p:spPr>
          <a:xfrm rot="3195321">
            <a:off x="2068144" y="5824877"/>
            <a:ext cx="307827" cy="276732"/>
          </a:xfrm>
          <a:custGeom>
            <a:avLst/>
            <a:gdLst>
              <a:gd name="connsiteX0" fmla="*/ 32763 w 419974"/>
              <a:gd name="connsiteY0" fmla="*/ 92937 h 433707"/>
              <a:gd name="connsiteX1" fmla="*/ 17274 w 419974"/>
              <a:gd name="connsiteY1" fmla="*/ 278812 h 433707"/>
              <a:gd name="connsiteX2" fmla="*/ 63740 w 419974"/>
              <a:gd name="connsiteY2" fmla="*/ 309791 h 433707"/>
              <a:gd name="connsiteX3" fmla="*/ 110205 w 419974"/>
              <a:gd name="connsiteY3" fmla="*/ 402728 h 433707"/>
              <a:gd name="connsiteX4" fmla="*/ 156670 w 419974"/>
              <a:gd name="connsiteY4" fmla="*/ 433707 h 433707"/>
              <a:gd name="connsiteX5" fmla="*/ 296066 w 419974"/>
              <a:gd name="connsiteY5" fmla="*/ 418218 h 433707"/>
              <a:gd name="connsiteX6" fmla="*/ 342532 w 419974"/>
              <a:gd name="connsiteY6" fmla="*/ 402728 h 433707"/>
              <a:gd name="connsiteX7" fmla="*/ 358020 w 419974"/>
              <a:gd name="connsiteY7" fmla="*/ 356259 h 433707"/>
              <a:gd name="connsiteX8" fmla="*/ 388997 w 419974"/>
              <a:gd name="connsiteY8" fmla="*/ 309791 h 433707"/>
              <a:gd name="connsiteX9" fmla="*/ 419974 w 419974"/>
              <a:gd name="connsiteY9" fmla="*/ 216853 h 433707"/>
              <a:gd name="connsiteX10" fmla="*/ 388997 w 419974"/>
              <a:gd name="connsiteY10" fmla="*/ 77447 h 433707"/>
              <a:gd name="connsiteX11" fmla="*/ 358020 w 419974"/>
              <a:gd name="connsiteY11" fmla="*/ 30979 h 433707"/>
              <a:gd name="connsiteX12" fmla="*/ 249601 w 419974"/>
              <a:gd name="connsiteY12" fmla="*/ 0 h 433707"/>
              <a:gd name="connsiteX13" fmla="*/ 125693 w 419974"/>
              <a:gd name="connsiteY13" fmla="*/ 30979 h 433707"/>
              <a:gd name="connsiteX14" fmla="*/ 32763 w 419974"/>
              <a:gd name="connsiteY14" fmla="*/ 92937 h 43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974" h="433707">
                <a:moveTo>
                  <a:pt x="32763" y="92937"/>
                </a:moveTo>
                <a:cubicBezTo>
                  <a:pt x="14693" y="134243"/>
                  <a:pt x="-21566" y="191415"/>
                  <a:pt x="17274" y="278812"/>
                </a:cubicBezTo>
                <a:cubicBezTo>
                  <a:pt x="24834" y="295823"/>
                  <a:pt x="48251" y="299465"/>
                  <a:pt x="63740" y="309791"/>
                </a:cubicBezTo>
                <a:cubicBezTo>
                  <a:pt x="76337" y="347585"/>
                  <a:pt x="80180" y="372701"/>
                  <a:pt x="110205" y="402728"/>
                </a:cubicBezTo>
                <a:cubicBezTo>
                  <a:pt x="123367" y="415891"/>
                  <a:pt x="141182" y="423381"/>
                  <a:pt x="156670" y="433707"/>
                </a:cubicBezTo>
                <a:cubicBezTo>
                  <a:pt x="203135" y="428544"/>
                  <a:pt x="249951" y="425904"/>
                  <a:pt x="296066" y="418218"/>
                </a:cubicBezTo>
                <a:cubicBezTo>
                  <a:pt x="312170" y="415534"/>
                  <a:pt x="330988" y="414273"/>
                  <a:pt x="342532" y="402728"/>
                </a:cubicBezTo>
                <a:cubicBezTo>
                  <a:pt x="354077" y="391182"/>
                  <a:pt x="350719" y="370863"/>
                  <a:pt x="358020" y="356259"/>
                </a:cubicBezTo>
                <a:cubicBezTo>
                  <a:pt x="366345" y="339608"/>
                  <a:pt x="381437" y="326802"/>
                  <a:pt x="388997" y="309791"/>
                </a:cubicBezTo>
                <a:cubicBezTo>
                  <a:pt x="402259" y="279950"/>
                  <a:pt x="419974" y="216853"/>
                  <a:pt x="419974" y="216853"/>
                </a:cubicBezTo>
                <a:cubicBezTo>
                  <a:pt x="414025" y="181155"/>
                  <a:pt x="408063" y="115580"/>
                  <a:pt x="388997" y="77447"/>
                </a:cubicBezTo>
                <a:cubicBezTo>
                  <a:pt x="380672" y="60797"/>
                  <a:pt x="372556" y="42609"/>
                  <a:pt x="358020" y="30979"/>
                </a:cubicBezTo>
                <a:cubicBezTo>
                  <a:pt x="347918" y="22897"/>
                  <a:pt x="253652" y="1013"/>
                  <a:pt x="249601" y="0"/>
                </a:cubicBezTo>
                <a:cubicBezTo>
                  <a:pt x="228141" y="4292"/>
                  <a:pt x="152485" y="16094"/>
                  <a:pt x="125693" y="30979"/>
                </a:cubicBezTo>
                <a:cubicBezTo>
                  <a:pt x="3867" y="98665"/>
                  <a:pt x="50833" y="51631"/>
                  <a:pt x="32763" y="92937"/>
                </a:cubicBezTo>
                <a:close/>
              </a:path>
            </a:pathLst>
          </a:custGeom>
          <a:solidFill>
            <a:srgbClr val="C3D6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Freeform 222"/>
          <p:cNvSpPr/>
          <p:nvPr/>
        </p:nvSpPr>
        <p:spPr>
          <a:xfrm>
            <a:off x="2566112" y="6076050"/>
            <a:ext cx="227356" cy="285177"/>
          </a:xfrm>
          <a:custGeom>
            <a:avLst/>
            <a:gdLst>
              <a:gd name="connsiteX0" fmla="*/ 61954 w 356235"/>
              <a:gd name="connsiteY0" fmla="*/ 92937 h 402729"/>
              <a:gd name="connsiteX1" fmla="*/ 15489 w 356235"/>
              <a:gd name="connsiteY1" fmla="*/ 278812 h 402729"/>
              <a:gd name="connsiteX2" fmla="*/ 0 w 356235"/>
              <a:gd name="connsiteY2" fmla="*/ 325281 h 402729"/>
              <a:gd name="connsiteX3" fmla="*/ 139396 w 356235"/>
              <a:gd name="connsiteY3" fmla="*/ 402729 h 402729"/>
              <a:gd name="connsiteX4" fmla="*/ 294281 w 356235"/>
              <a:gd name="connsiteY4" fmla="*/ 387239 h 402729"/>
              <a:gd name="connsiteX5" fmla="*/ 325258 w 356235"/>
              <a:gd name="connsiteY5" fmla="*/ 325281 h 402729"/>
              <a:gd name="connsiteX6" fmla="*/ 356235 w 356235"/>
              <a:gd name="connsiteY6" fmla="*/ 232343 h 402729"/>
              <a:gd name="connsiteX7" fmla="*/ 325258 w 356235"/>
              <a:gd name="connsiteY7" fmla="*/ 123917 h 402729"/>
              <a:gd name="connsiteX8" fmla="*/ 294281 w 356235"/>
              <a:gd name="connsiteY8" fmla="*/ 30979 h 402729"/>
              <a:gd name="connsiteX9" fmla="*/ 247816 w 356235"/>
              <a:gd name="connsiteY9" fmla="*/ 0 h 402729"/>
              <a:gd name="connsiteX10" fmla="*/ 139396 w 356235"/>
              <a:gd name="connsiteY10" fmla="*/ 46469 h 402729"/>
              <a:gd name="connsiteX11" fmla="*/ 61954 w 356235"/>
              <a:gd name="connsiteY11" fmla="*/ 92937 h 402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56235" h="402729">
                <a:moveTo>
                  <a:pt x="61954" y="92937"/>
                </a:moveTo>
                <a:cubicBezTo>
                  <a:pt x="41098" y="218084"/>
                  <a:pt x="56397" y="156082"/>
                  <a:pt x="15489" y="278812"/>
                </a:cubicBezTo>
                <a:lnTo>
                  <a:pt x="0" y="325281"/>
                </a:lnTo>
                <a:cubicBezTo>
                  <a:pt x="106515" y="396296"/>
                  <a:pt x="57611" y="375465"/>
                  <a:pt x="139396" y="402729"/>
                </a:cubicBezTo>
                <a:cubicBezTo>
                  <a:pt x="191024" y="397566"/>
                  <a:pt x="246387" y="407196"/>
                  <a:pt x="294281" y="387239"/>
                </a:cubicBezTo>
                <a:cubicBezTo>
                  <a:pt x="315595" y="378358"/>
                  <a:pt x="316683" y="346720"/>
                  <a:pt x="325258" y="325281"/>
                </a:cubicBezTo>
                <a:cubicBezTo>
                  <a:pt x="337385" y="294961"/>
                  <a:pt x="356235" y="232343"/>
                  <a:pt x="356235" y="232343"/>
                </a:cubicBezTo>
                <a:cubicBezTo>
                  <a:pt x="304197" y="76225"/>
                  <a:pt x="383583" y="318350"/>
                  <a:pt x="325258" y="123917"/>
                </a:cubicBezTo>
                <a:cubicBezTo>
                  <a:pt x="315875" y="92639"/>
                  <a:pt x="321451" y="49094"/>
                  <a:pt x="294281" y="30979"/>
                </a:cubicBezTo>
                <a:lnTo>
                  <a:pt x="247816" y="0"/>
                </a:lnTo>
                <a:cubicBezTo>
                  <a:pt x="83931" y="40975"/>
                  <a:pt x="276919" y="-14656"/>
                  <a:pt x="139396" y="46469"/>
                </a:cubicBezTo>
                <a:cubicBezTo>
                  <a:pt x="19566" y="99731"/>
                  <a:pt x="74021" y="49893"/>
                  <a:pt x="61954" y="92937"/>
                </a:cubicBezTo>
                <a:close/>
              </a:path>
            </a:pathLst>
          </a:custGeom>
          <a:solidFill>
            <a:srgbClr val="C3D6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597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35" y="0"/>
            <a:ext cx="8229600" cy="805457"/>
          </a:xfrm>
        </p:spPr>
        <p:txBody>
          <a:bodyPr>
            <a:normAutofit/>
          </a:bodyPr>
          <a:lstStyle/>
          <a:p>
            <a:r>
              <a:rPr lang="en-US" dirty="0" smtClean="0"/>
              <a:t>Solid State Synthesis Calculation</a:t>
            </a:r>
            <a:endParaRPr lang="en-US" dirty="0"/>
          </a:p>
        </p:txBody>
      </p:sp>
      <p:sp>
        <p:nvSpPr>
          <p:cNvPr id="3" name="Text Box 32"/>
          <p:cNvSpPr txBox="1">
            <a:spLocks noChangeArrowheads="1"/>
          </p:cNvSpPr>
          <p:nvPr/>
        </p:nvSpPr>
        <p:spPr bwMode="auto">
          <a:xfrm>
            <a:off x="581184" y="1007392"/>
            <a:ext cx="795838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sym typeface="Symbol" pitchFamily="18" charset="2"/>
              </a:rPr>
              <a:t>How many grams of each reactant will be needed to synthesize 2.00 g of SrMoO</a:t>
            </a:r>
            <a:r>
              <a:rPr lang="en-US" sz="2800" b="1" baseline="-25000" dirty="0" smtClean="0">
                <a:sym typeface="Symbol" pitchFamily="18" charset="2"/>
              </a:rPr>
              <a:t>4</a:t>
            </a:r>
            <a:r>
              <a:rPr lang="en-US" sz="2800" b="1" dirty="0" smtClean="0">
                <a:sym typeface="Symbol" pitchFamily="18" charset="2"/>
              </a:rPr>
              <a:t> from SrCO</a:t>
            </a:r>
            <a:r>
              <a:rPr lang="en-US" sz="2800" b="1" baseline="-25000" dirty="0" smtClean="0">
                <a:sym typeface="Symbol" pitchFamily="18" charset="2"/>
              </a:rPr>
              <a:t>3</a:t>
            </a:r>
            <a:r>
              <a:rPr lang="en-US" sz="2800" b="1" dirty="0" smtClean="0">
                <a:sym typeface="Symbol" pitchFamily="18" charset="2"/>
              </a:rPr>
              <a:t> and MoO</a:t>
            </a:r>
            <a:r>
              <a:rPr lang="en-US" sz="2800" b="1" baseline="-25000" dirty="0" smtClean="0">
                <a:sym typeface="Symbol" pitchFamily="18" charset="2"/>
              </a:rPr>
              <a:t>3</a:t>
            </a:r>
            <a:r>
              <a:rPr lang="en-US" sz="2800" b="1" dirty="0" smtClean="0">
                <a:sym typeface="Symbol" pitchFamily="18" charset="2"/>
              </a:rPr>
              <a:t>?</a:t>
            </a:r>
            <a:endParaRPr lang="en-US" sz="2800" b="1" dirty="0">
              <a:sym typeface="Symbol" pitchFamily="18" charset="2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94467" y="2249690"/>
            <a:ext cx="8617057" cy="3492432"/>
          </a:xfrm>
          <a:prstGeom prst="rect">
            <a:avLst/>
          </a:prstGeom>
          <a:solidFill>
            <a:schemeClr val="lt1"/>
          </a:solidFill>
          <a:ln w="25400" cap="flat" cmpd="thickThin" algn="ctr">
            <a:solidFill>
              <a:schemeClr val="accent3"/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 fontScale="97500"/>
          </a:bodyPr>
          <a:lstStyle/>
          <a:p>
            <a:pPr algn="ctr">
              <a:spcBef>
                <a:spcPct val="0"/>
              </a:spcBef>
            </a:pPr>
            <a:r>
              <a:rPr lang="en-US" sz="2900" dirty="0" smtClean="0"/>
              <a:t>SrCO</a:t>
            </a:r>
            <a:r>
              <a:rPr lang="en-US" sz="2900" baseline="-25000" dirty="0" smtClean="0"/>
              <a:t>3(s)</a:t>
            </a:r>
            <a:r>
              <a:rPr lang="en-US" sz="2900" dirty="0" smtClean="0"/>
              <a:t>   +   MoO</a:t>
            </a:r>
            <a:r>
              <a:rPr lang="en-US" sz="2900" baseline="-25000" dirty="0" smtClean="0"/>
              <a:t>3(s)</a:t>
            </a:r>
            <a:r>
              <a:rPr lang="en-US" sz="2900" dirty="0" smtClean="0"/>
              <a:t>     </a:t>
            </a:r>
            <a:r>
              <a:rPr lang="en-US" sz="2900" dirty="0" smtClean="0">
                <a:sym typeface="Wingdings"/>
              </a:rPr>
              <a:t></a:t>
            </a:r>
            <a:r>
              <a:rPr lang="en-US" sz="2900" dirty="0" smtClean="0"/>
              <a:t>   SrMoO</a:t>
            </a:r>
            <a:r>
              <a:rPr lang="en-US" sz="2900" baseline="-25000" dirty="0" smtClean="0"/>
              <a:t>4(s)</a:t>
            </a:r>
            <a:r>
              <a:rPr lang="en-US" sz="2900" dirty="0" smtClean="0"/>
              <a:t>   +    CO</a:t>
            </a:r>
            <a:r>
              <a:rPr lang="en-US" sz="2900" baseline="-25000" dirty="0" smtClean="0"/>
              <a:t>2 (g)</a:t>
            </a:r>
            <a:endParaRPr lang="en-US" sz="2900" dirty="0" smtClean="0"/>
          </a:p>
          <a:p>
            <a:pPr>
              <a:spcBef>
                <a:spcPct val="0"/>
              </a:spcBef>
            </a:pPr>
            <a:endParaRPr lang="en-US" sz="2900" dirty="0" smtClean="0"/>
          </a:p>
          <a:p>
            <a:pPr>
              <a:spcBef>
                <a:spcPct val="0"/>
              </a:spcBef>
            </a:pPr>
            <a:endParaRPr lang="en-US" sz="29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 Box 32"/>
          <p:cNvSpPr txBox="1">
            <a:spLocks noChangeArrowheads="1"/>
          </p:cNvSpPr>
          <p:nvPr/>
        </p:nvSpPr>
        <p:spPr bwMode="auto">
          <a:xfrm>
            <a:off x="516608" y="5755038"/>
            <a:ext cx="833292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sym typeface="Symbol" pitchFamily="18" charset="2"/>
              </a:rPr>
              <a:t>The sample is heated in a crucible for 4 hours at 500 °C</a:t>
            </a:r>
          </a:p>
          <a:p>
            <a:r>
              <a:rPr lang="en-US" sz="2800" b="1" dirty="0" smtClean="0">
                <a:solidFill>
                  <a:srgbClr val="0000FF"/>
                </a:solidFill>
                <a:sym typeface="Symbol" pitchFamily="18" charset="2"/>
              </a:rPr>
              <a:t>How do we know what we made?</a:t>
            </a:r>
            <a:endParaRPr lang="en-US" sz="2800" b="1" dirty="0">
              <a:solidFill>
                <a:srgbClr val="0000FF"/>
              </a:solidFill>
              <a:sym typeface="Symbol" pitchFamily="18" charset="2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72700" y="3355384"/>
            <a:ext cx="8252845" cy="676717"/>
            <a:chOff x="689676" y="1666068"/>
            <a:chExt cx="8252845" cy="676717"/>
          </a:xfrm>
        </p:grpSpPr>
        <p:sp>
          <p:nvSpPr>
            <p:cNvPr id="7" name="TextBox 6"/>
            <p:cNvSpPr txBox="1"/>
            <p:nvPr/>
          </p:nvSpPr>
          <p:spPr>
            <a:xfrm>
              <a:off x="689676" y="1666068"/>
              <a:ext cx="82528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2.00 g SrMoO</a:t>
              </a:r>
              <a:r>
                <a:rPr lang="en-US" baseline="-25000" dirty="0" smtClean="0"/>
                <a:t>4</a:t>
              </a:r>
              <a:r>
                <a:rPr lang="en-US" dirty="0" smtClean="0"/>
                <a:t>      </a:t>
              </a:r>
              <a:r>
                <a:rPr lang="en-US" u="sng" dirty="0" smtClean="0"/>
                <a:t>1 mol SrMoO</a:t>
              </a:r>
              <a:r>
                <a:rPr lang="en-US" u="sng" baseline="-25000" dirty="0" smtClean="0"/>
                <a:t>4</a:t>
              </a:r>
              <a:r>
                <a:rPr lang="en-US" u="sng" dirty="0" smtClean="0"/>
                <a:t> </a:t>
              </a:r>
              <a:r>
                <a:rPr lang="en-US" dirty="0" smtClean="0"/>
                <a:t>        </a:t>
              </a:r>
              <a:r>
                <a:rPr lang="en-US" u="sng" dirty="0" smtClean="0"/>
                <a:t>1 mol SrCO</a:t>
              </a:r>
              <a:r>
                <a:rPr lang="en-US" u="sng" baseline="-25000" dirty="0" smtClean="0"/>
                <a:t>3</a:t>
              </a:r>
              <a:r>
                <a:rPr lang="en-US" dirty="0" smtClean="0"/>
                <a:t>       </a:t>
              </a:r>
              <a:r>
                <a:rPr lang="en-US" u="sng" dirty="0" smtClean="0"/>
                <a:t>147.63 g SrCO</a:t>
              </a:r>
              <a:r>
                <a:rPr lang="en-US" u="sng" baseline="-25000" dirty="0" smtClean="0"/>
                <a:t>3</a:t>
              </a:r>
              <a:r>
                <a:rPr lang="en-US" dirty="0" smtClean="0"/>
                <a:t>     1.193 g SrCO</a:t>
              </a:r>
              <a:r>
                <a:rPr lang="en-US" baseline="-25000" dirty="0" smtClean="0"/>
                <a:t>3</a:t>
              </a:r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252394" y="1973453"/>
              <a:ext cx="47528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247.56 g SrMoO</a:t>
              </a:r>
              <a:r>
                <a:rPr lang="en-US" baseline="-25000" dirty="0" smtClean="0"/>
                <a:t>4</a:t>
              </a:r>
              <a:r>
                <a:rPr lang="en-US" dirty="0" smtClean="0"/>
                <a:t>    1 mol SrMoO</a:t>
              </a:r>
              <a:r>
                <a:rPr lang="en-US" baseline="-25000" dirty="0" smtClean="0"/>
                <a:t>4</a:t>
              </a:r>
              <a:r>
                <a:rPr lang="en-US" dirty="0" smtClean="0"/>
                <a:t>      1 mol SrCO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131016" y="1751308"/>
              <a:ext cx="3254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×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871993" y="1756474"/>
              <a:ext cx="3254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×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372745" y="1753891"/>
              <a:ext cx="3254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×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067227" y="1759058"/>
              <a:ext cx="3254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=</a:t>
              </a:r>
              <a:endParaRPr lang="en-US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01113" y="4499675"/>
            <a:ext cx="8252845" cy="676717"/>
            <a:chOff x="617350" y="3995980"/>
            <a:chExt cx="8252845" cy="676717"/>
          </a:xfrm>
        </p:grpSpPr>
        <p:sp>
          <p:nvSpPr>
            <p:cNvPr id="14" name="TextBox 13"/>
            <p:cNvSpPr txBox="1"/>
            <p:nvPr/>
          </p:nvSpPr>
          <p:spPr>
            <a:xfrm>
              <a:off x="617350" y="3995980"/>
              <a:ext cx="82528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2.00 g SrMoO</a:t>
              </a:r>
              <a:r>
                <a:rPr lang="en-US" baseline="-25000" dirty="0" smtClean="0"/>
                <a:t>4</a:t>
              </a:r>
              <a:r>
                <a:rPr lang="en-US" dirty="0" smtClean="0"/>
                <a:t>      </a:t>
              </a:r>
              <a:r>
                <a:rPr lang="en-US" u="sng" dirty="0" smtClean="0"/>
                <a:t>1 mol SrMoO</a:t>
              </a:r>
              <a:r>
                <a:rPr lang="en-US" u="sng" baseline="-25000" dirty="0" smtClean="0"/>
                <a:t>4</a:t>
              </a:r>
              <a:r>
                <a:rPr lang="en-US" u="sng" dirty="0" smtClean="0"/>
                <a:t> </a:t>
              </a:r>
              <a:r>
                <a:rPr lang="en-US" dirty="0" smtClean="0"/>
                <a:t>        </a:t>
              </a:r>
              <a:r>
                <a:rPr lang="en-US" u="sng" dirty="0" smtClean="0"/>
                <a:t>1 mol MoO</a:t>
              </a:r>
              <a:r>
                <a:rPr lang="en-US" u="sng" baseline="-25000" dirty="0" smtClean="0"/>
                <a:t>3</a:t>
              </a:r>
              <a:r>
                <a:rPr lang="en-US" dirty="0" smtClean="0"/>
                <a:t>       </a:t>
              </a:r>
              <a:r>
                <a:rPr lang="en-US" u="sng" dirty="0" smtClean="0"/>
                <a:t>143.94 g MoO</a:t>
              </a:r>
              <a:r>
                <a:rPr lang="en-US" u="sng" baseline="-25000" dirty="0" smtClean="0"/>
                <a:t>3</a:t>
              </a:r>
              <a:r>
                <a:rPr lang="en-US" dirty="0" smtClean="0"/>
                <a:t>     1.163 g MoO</a:t>
              </a:r>
              <a:r>
                <a:rPr lang="en-US" baseline="-25000" dirty="0" smtClean="0"/>
                <a:t>3</a:t>
              </a:r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180068" y="4303365"/>
              <a:ext cx="47528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247.56 g SrMoO</a:t>
              </a:r>
              <a:r>
                <a:rPr lang="en-US" baseline="-25000" dirty="0" smtClean="0"/>
                <a:t>4</a:t>
              </a:r>
              <a:r>
                <a:rPr lang="en-US" dirty="0" smtClean="0"/>
                <a:t>    1 mol SrMoO</a:t>
              </a:r>
              <a:r>
                <a:rPr lang="en-US" baseline="-25000" dirty="0" smtClean="0"/>
                <a:t>4</a:t>
              </a:r>
              <a:r>
                <a:rPr lang="en-US" dirty="0" smtClean="0"/>
                <a:t>      1 mol MoO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058690" y="4081220"/>
              <a:ext cx="3254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×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799667" y="4086386"/>
              <a:ext cx="3254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×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300419" y="4083803"/>
              <a:ext cx="3254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×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994901" y="4088970"/>
              <a:ext cx="3254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=</a:t>
              </a:r>
              <a:endParaRPr lang="en-US" dirty="0"/>
            </a:p>
          </p:txBody>
        </p:sp>
      </p:grp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56CA7-BC33-4205-9595-5363068BED0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510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roduct after first heating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85" y="786"/>
            <a:ext cx="8712569" cy="6329495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742481" y="1356102"/>
            <a:ext cx="4060556" cy="1495587"/>
          </a:xfrm>
        </p:spPr>
        <p:txBody>
          <a:bodyPr anchor="t">
            <a:normAutofit/>
          </a:bodyPr>
          <a:lstStyle/>
          <a:p>
            <a:pPr algn="l"/>
            <a:r>
              <a:rPr lang="en-US" sz="2800" dirty="0" smtClean="0"/>
              <a:t>There are many peaks, and we need to account for all of them!!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56CA7-BC33-4205-9595-5363068BED0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33425" y="6238876"/>
            <a:ext cx="7239000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SrCO</a:t>
            </a:r>
            <a:r>
              <a:rPr lang="en-US" sz="2800" b="1" baseline="-25000" dirty="0" smtClean="0">
                <a:solidFill>
                  <a:srgbClr val="002060"/>
                </a:solidFill>
              </a:rPr>
              <a:t>3(s)</a:t>
            </a:r>
            <a:r>
              <a:rPr lang="en-US" sz="2800" b="1" dirty="0" smtClean="0">
                <a:solidFill>
                  <a:srgbClr val="002060"/>
                </a:solidFill>
              </a:rPr>
              <a:t>   +   MoO</a:t>
            </a:r>
            <a:r>
              <a:rPr lang="en-US" sz="2800" b="1" baseline="-25000" dirty="0" smtClean="0">
                <a:solidFill>
                  <a:srgbClr val="002060"/>
                </a:solidFill>
              </a:rPr>
              <a:t>3(s)</a:t>
            </a:r>
            <a:r>
              <a:rPr lang="en-US" sz="2800" b="1" dirty="0" smtClean="0">
                <a:solidFill>
                  <a:srgbClr val="002060"/>
                </a:solidFill>
              </a:rPr>
              <a:t>     </a:t>
            </a:r>
            <a:r>
              <a:rPr lang="en-US" sz="2800" b="1" dirty="0" smtClean="0">
                <a:solidFill>
                  <a:srgbClr val="002060"/>
                </a:solidFill>
                <a:sym typeface="Wingdings"/>
              </a:rPr>
              <a:t></a:t>
            </a:r>
            <a:r>
              <a:rPr lang="en-US" sz="2800" b="1" dirty="0" smtClean="0">
                <a:solidFill>
                  <a:srgbClr val="002060"/>
                </a:solidFill>
              </a:rPr>
              <a:t>   SrMoO</a:t>
            </a:r>
            <a:r>
              <a:rPr lang="en-US" sz="2800" b="1" baseline="-25000" dirty="0" smtClean="0">
                <a:solidFill>
                  <a:srgbClr val="002060"/>
                </a:solidFill>
              </a:rPr>
              <a:t>4(s)</a:t>
            </a:r>
            <a:r>
              <a:rPr lang="en-US" sz="2800" b="1" dirty="0" smtClean="0">
                <a:solidFill>
                  <a:srgbClr val="002060"/>
                </a:solidFill>
              </a:rPr>
              <a:t>   +    CO</a:t>
            </a:r>
            <a:r>
              <a:rPr lang="en-US" sz="2800" b="1" baseline="-25000" dirty="0" smtClean="0">
                <a:solidFill>
                  <a:srgbClr val="002060"/>
                </a:solidFill>
              </a:rPr>
              <a:t>2 (g)</a:t>
            </a:r>
            <a:endParaRPr lang="en-US" sz="28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596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56CA7-BC33-4205-9595-5363068BED08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4" name="Picture 3" descr="Product with SrMoO4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92" y="786"/>
            <a:ext cx="8712569" cy="6329495"/>
          </a:xfrm>
          <a:prstGeom prst="rect">
            <a:avLst/>
          </a:prstGeom>
        </p:spPr>
      </p:pic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5486400" y="2200767"/>
            <a:ext cx="3425125" cy="1495587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sz="2800" dirty="0" smtClean="0"/>
              <a:t>SrMoO</a:t>
            </a:r>
            <a:r>
              <a:rPr lang="en-US" sz="2800" baseline="-25000" dirty="0" smtClean="0"/>
              <a:t>4</a:t>
            </a:r>
            <a:r>
              <a:rPr lang="en-US" sz="2800" dirty="0" smtClean="0"/>
              <a:t> is present, but there are still peaks unaccounted for.</a:t>
            </a:r>
            <a:endParaRPr lang="en-US" sz="2800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76326" y="1076817"/>
            <a:ext cx="2705099" cy="2476008"/>
          </a:xfrm>
          <a:prstGeom prst="rect">
            <a:avLst/>
          </a:prstGeom>
          <a:solidFill>
            <a:schemeClr val="lt1"/>
          </a:solidFill>
          <a:ln w="25400" cap="flat" cmpd="thickThin" algn="ctr">
            <a:solidFill>
              <a:schemeClr val="accent3"/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We can match the pattern to a data base of known XRD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patterns and see what we find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3425" y="6238876"/>
            <a:ext cx="7239000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SrCO</a:t>
            </a:r>
            <a:r>
              <a:rPr lang="en-US" sz="2800" b="1" baseline="-25000" dirty="0" smtClean="0">
                <a:solidFill>
                  <a:srgbClr val="002060"/>
                </a:solidFill>
              </a:rPr>
              <a:t>3(s)</a:t>
            </a:r>
            <a:r>
              <a:rPr lang="en-US" sz="2800" b="1" dirty="0" smtClean="0">
                <a:solidFill>
                  <a:srgbClr val="002060"/>
                </a:solidFill>
              </a:rPr>
              <a:t>   +   MoO</a:t>
            </a:r>
            <a:r>
              <a:rPr lang="en-US" sz="2800" b="1" baseline="-25000" dirty="0" smtClean="0">
                <a:solidFill>
                  <a:srgbClr val="002060"/>
                </a:solidFill>
              </a:rPr>
              <a:t>3(s)</a:t>
            </a:r>
            <a:r>
              <a:rPr lang="en-US" sz="2800" b="1" dirty="0" smtClean="0">
                <a:solidFill>
                  <a:srgbClr val="002060"/>
                </a:solidFill>
              </a:rPr>
              <a:t>     </a:t>
            </a:r>
            <a:r>
              <a:rPr lang="en-US" sz="2800" b="1" dirty="0" smtClean="0">
                <a:solidFill>
                  <a:srgbClr val="002060"/>
                </a:solidFill>
                <a:sym typeface="Wingdings"/>
              </a:rPr>
              <a:t></a:t>
            </a:r>
            <a:r>
              <a:rPr lang="en-US" sz="2800" b="1" dirty="0" smtClean="0">
                <a:solidFill>
                  <a:srgbClr val="002060"/>
                </a:solidFill>
              </a:rPr>
              <a:t>   SrMoO</a:t>
            </a:r>
            <a:r>
              <a:rPr lang="en-US" sz="2800" b="1" baseline="-25000" dirty="0" smtClean="0">
                <a:solidFill>
                  <a:srgbClr val="002060"/>
                </a:solidFill>
              </a:rPr>
              <a:t>4(s)</a:t>
            </a:r>
            <a:r>
              <a:rPr lang="en-US" sz="2800" b="1" dirty="0" smtClean="0">
                <a:solidFill>
                  <a:srgbClr val="002060"/>
                </a:solidFill>
              </a:rPr>
              <a:t>   +    CO</a:t>
            </a:r>
            <a:r>
              <a:rPr lang="en-US" sz="2800" b="1" baseline="-25000" dirty="0" smtClean="0">
                <a:solidFill>
                  <a:srgbClr val="002060"/>
                </a:solidFill>
              </a:rPr>
              <a:t>2 (g)</a:t>
            </a:r>
            <a:endParaRPr lang="en-US" sz="28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204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56CA7-BC33-4205-9595-5363068BED08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4" name="Picture 3" descr="Product with SrMoO4 and SrCO3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257" y="786"/>
            <a:ext cx="8712569" cy="6329495"/>
          </a:xfrm>
          <a:prstGeom prst="rect">
            <a:avLst/>
          </a:prstGeom>
        </p:spPr>
      </p:pic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5246176" y="2100025"/>
            <a:ext cx="3425125" cy="1495587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sz="2800" dirty="0" smtClean="0"/>
              <a:t>SrCO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 is also present, but there are still peaks unaccounted for.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733425" y="6238876"/>
            <a:ext cx="7239000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SrCO</a:t>
            </a:r>
            <a:r>
              <a:rPr lang="en-US" sz="2800" b="1" baseline="-25000" dirty="0" smtClean="0">
                <a:solidFill>
                  <a:srgbClr val="002060"/>
                </a:solidFill>
              </a:rPr>
              <a:t>3(s)</a:t>
            </a:r>
            <a:r>
              <a:rPr lang="en-US" sz="2800" b="1" dirty="0" smtClean="0">
                <a:solidFill>
                  <a:srgbClr val="002060"/>
                </a:solidFill>
              </a:rPr>
              <a:t>   +   MoO</a:t>
            </a:r>
            <a:r>
              <a:rPr lang="en-US" sz="2800" b="1" baseline="-25000" dirty="0" smtClean="0">
                <a:solidFill>
                  <a:srgbClr val="002060"/>
                </a:solidFill>
              </a:rPr>
              <a:t>3(s)</a:t>
            </a:r>
            <a:r>
              <a:rPr lang="en-US" sz="2800" b="1" dirty="0" smtClean="0">
                <a:solidFill>
                  <a:srgbClr val="002060"/>
                </a:solidFill>
              </a:rPr>
              <a:t>     </a:t>
            </a:r>
            <a:r>
              <a:rPr lang="en-US" sz="2800" b="1" dirty="0" smtClean="0">
                <a:solidFill>
                  <a:srgbClr val="002060"/>
                </a:solidFill>
                <a:sym typeface="Wingdings"/>
              </a:rPr>
              <a:t></a:t>
            </a:r>
            <a:r>
              <a:rPr lang="en-US" sz="2800" b="1" dirty="0" smtClean="0">
                <a:solidFill>
                  <a:srgbClr val="002060"/>
                </a:solidFill>
              </a:rPr>
              <a:t>   SrMoO</a:t>
            </a:r>
            <a:r>
              <a:rPr lang="en-US" sz="2800" b="1" baseline="-25000" dirty="0" smtClean="0">
                <a:solidFill>
                  <a:srgbClr val="002060"/>
                </a:solidFill>
              </a:rPr>
              <a:t>4(s)</a:t>
            </a:r>
            <a:r>
              <a:rPr lang="en-US" sz="2800" b="1" dirty="0" smtClean="0">
                <a:solidFill>
                  <a:srgbClr val="002060"/>
                </a:solidFill>
              </a:rPr>
              <a:t>   +    CO</a:t>
            </a:r>
            <a:r>
              <a:rPr lang="en-US" sz="2800" b="1" baseline="-25000" dirty="0" smtClean="0">
                <a:solidFill>
                  <a:srgbClr val="002060"/>
                </a:solidFill>
              </a:rPr>
              <a:t>2 (g)</a:t>
            </a:r>
            <a:endParaRPr lang="en-US" sz="28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258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56CA7-BC33-4205-9595-5363068BED08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4" name="Picture 3" descr="Product with all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92" y="786"/>
            <a:ext cx="8712569" cy="6329495"/>
          </a:xfrm>
          <a:prstGeom prst="rect">
            <a:avLst/>
          </a:prstGeom>
        </p:spPr>
      </p:pic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5432153" y="2162017"/>
            <a:ext cx="2873647" cy="2238533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sz="2800" dirty="0" smtClean="0"/>
              <a:t>We have some product, but also some reactants that are unreacted</a:t>
            </a:r>
            <a:br>
              <a:rPr lang="en-US" sz="2800" dirty="0" smtClean="0"/>
            </a:br>
            <a:r>
              <a:rPr lang="en-US" sz="2800" dirty="0" smtClean="0"/>
              <a:t>“impurities”</a:t>
            </a:r>
            <a:endParaRPr lang="en-US" sz="2800" dirty="0"/>
          </a:p>
        </p:txBody>
      </p:sp>
      <p:sp>
        <p:nvSpPr>
          <p:cNvPr id="6" name="Text Box 32"/>
          <p:cNvSpPr txBox="1">
            <a:spLocks noChangeArrowheads="1"/>
          </p:cNvSpPr>
          <p:nvPr/>
        </p:nvSpPr>
        <p:spPr bwMode="auto">
          <a:xfrm>
            <a:off x="136906" y="6234043"/>
            <a:ext cx="8332924" cy="523220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sym typeface="Symbol" pitchFamily="18" charset="2"/>
              </a:rPr>
              <a:t>Let’s grind and reheat the sample for 4 hours at 700 °C</a:t>
            </a: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1050652" y="752317"/>
            <a:ext cx="2635523" cy="1924208"/>
          </a:xfrm>
          <a:prstGeom prst="rect">
            <a:avLst/>
          </a:prstGeom>
          <a:solidFill>
            <a:schemeClr val="lt1"/>
          </a:solidFill>
          <a:ln w="25400" cap="flat" cmpd="thickThin" algn="ctr">
            <a:solidFill>
              <a:schemeClr val="accent3"/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MoO</a:t>
            </a:r>
            <a:r>
              <a:rPr kumimoji="0" lang="en-US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is also present, and now all of the peaks are accounted for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64330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56CA7-BC33-4205-9595-5363068BED08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9" name="Picture 18" descr="Product after second heating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92" y="786"/>
            <a:ext cx="8712569" cy="6329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75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56CA7-BC33-4205-9595-5363068BED08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4" name="Picture 3" descr="Product (2) with SrMoO4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92" y="786"/>
            <a:ext cx="8712569" cy="6329495"/>
          </a:xfrm>
          <a:prstGeom prst="rect">
            <a:avLst/>
          </a:prstGeom>
        </p:spPr>
      </p:pic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4479012" y="1596340"/>
            <a:ext cx="4572000" cy="2251760"/>
          </a:xfrm>
        </p:spPr>
        <p:txBody>
          <a:bodyPr anchor="t">
            <a:normAutofit/>
          </a:bodyPr>
          <a:lstStyle/>
          <a:p>
            <a:pPr algn="l"/>
            <a:r>
              <a:rPr lang="en-US" sz="2800" dirty="0" smtClean="0"/>
              <a:t>SrMoO</a:t>
            </a:r>
            <a:r>
              <a:rPr lang="en-US" sz="2800" baseline="-25000" dirty="0" smtClean="0"/>
              <a:t>4</a:t>
            </a:r>
            <a:r>
              <a:rPr lang="en-US" sz="2800" dirty="0" smtClean="0"/>
              <a:t> is present, and all of the peaks are accounted for.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We can say the product is PURE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80007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424</Words>
  <Application>Microsoft Macintosh PowerPoint</Application>
  <PresentationFormat>On-screen Show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Simple Powder X-ray Diffraction Analysis Pattern matching for phase purity</vt:lpstr>
      <vt:lpstr>Solid State Synthesis</vt:lpstr>
      <vt:lpstr>Solid State Synthesis Calculation</vt:lpstr>
      <vt:lpstr>There are many peaks, and we need to account for all of them!!</vt:lpstr>
      <vt:lpstr>SrMoO4 is present, but there are still peaks unaccounted for.</vt:lpstr>
      <vt:lpstr>SrCO3 is also present, but there are still peaks unaccounted for.</vt:lpstr>
      <vt:lpstr>We have some product, but also some reactants that are unreacted “impurities”</vt:lpstr>
      <vt:lpstr>PowerPoint Presentation</vt:lpstr>
      <vt:lpstr>SrMoO4 is present, and all of the peaks are accounted for.  We can say the product is PURE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AllysonFry</dc:creator>
  <cp:lastModifiedBy>Rebecca Ricciardo</cp:lastModifiedBy>
  <cp:revision>28</cp:revision>
  <dcterms:created xsi:type="dcterms:W3CDTF">2012-04-09T20:27:35Z</dcterms:created>
  <dcterms:modified xsi:type="dcterms:W3CDTF">2013-06-30T01:16:22Z</dcterms:modified>
</cp:coreProperties>
</file>