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58" r:id="rId4"/>
    <p:sldId id="261" r:id="rId5"/>
    <p:sldId id="318" r:id="rId6"/>
    <p:sldId id="263" r:id="rId7"/>
    <p:sldId id="264" r:id="rId8"/>
    <p:sldId id="267" r:id="rId9"/>
    <p:sldId id="322" r:id="rId10"/>
    <p:sldId id="272" r:id="rId11"/>
    <p:sldId id="323" r:id="rId12"/>
    <p:sldId id="324" r:id="rId13"/>
    <p:sldId id="325" r:id="rId14"/>
    <p:sldId id="326" r:id="rId15"/>
    <p:sldId id="328" r:id="rId16"/>
    <p:sldId id="327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1" r:id="rId29"/>
    <p:sldId id="342" r:id="rId30"/>
    <p:sldId id="343" r:id="rId31"/>
    <p:sldId id="344" r:id="rId32"/>
    <p:sldId id="34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815D"/>
    <a:srgbClr val="676A55"/>
    <a:srgbClr val="717171"/>
    <a:srgbClr val="646464"/>
    <a:srgbClr val="686868"/>
    <a:srgbClr val="626262"/>
    <a:srgbClr val="888888"/>
    <a:srgbClr val="777777"/>
    <a:srgbClr val="5F5F5F"/>
    <a:srgbClr val="4D4D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A0AB78-3E69-44FA-A3FD-A878F233C59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6BEF9B-7AEB-4716-A26C-3A83766971AD}" type="asst">
      <dgm:prSet/>
      <dgm:spPr/>
      <dgm:t>
        <a:bodyPr/>
        <a:lstStyle/>
        <a:p>
          <a:r>
            <a:rPr lang="en-US" dirty="0" smtClean="0"/>
            <a:t>Is the molecule of low symmetry?</a:t>
          </a:r>
          <a:endParaRPr lang="en-US" dirty="0"/>
        </a:p>
      </dgm:t>
    </dgm:pt>
    <dgm:pt modelId="{8633608C-E82C-40CB-B195-A6D5929D4D89}" type="parTrans" cxnId="{B18EC915-5F7B-46D4-B2EA-64CCE90DC37D}">
      <dgm:prSet/>
      <dgm:spPr/>
      <dgm:t>
        <a:bodyPr/>
        <a:lstStyle/>
        <a:p>
          <a:endParaRPr lang="en-US"/>
        </a:p>
      </dgm:t>
    </dgm:pt>
    <dgm:pt modelId="{4B815A8C-D5C5-4AD9-931E-B774C74902FF}" type="sibTrans" cxnId="{B18EC915-5F7B-46D4-B2EA-64CCE90DC37D}">
      <dgm:prSet/>
      <dgm:spPr/>
      <dgm:t>
        <a:bodyPr/>
        <a:lstStyle/>
        <a:p>
          <a:endParaRPr lang="en-US"/>
        </a:p>
      </dgm:t>
    </dgm:pt>
    <dgm:pt modelId="{4951F4B2-B46A-4F15-A06C-A5DF954F9D99}">
      <dgm:prSet/>
      <dgm:spPr/>
      <dgm:t>
        <a:bodyPr/>
        <a:lstStyle/>
        <a:p>
          <a:r>
            <a:rPr lang="en-US" dirty="0" smtClean="0"/>
            <a:t>Perpendicular C</a:t>
          </a:r>
          <a:r>
            <a:rPr lang="en-US" baseline="-25000" dirty="0" smtClean="0"/>
            <a:t>2</a:t>
          </a:r>
          <a:r>
            <a:rPr lang="en-US" dirty="0" smtClean="0"/>
            <a:t>’s?</a:t>
          </a:r>
          <a:endParaRPr lang="en-US" dirty="0"/>
        </a:p>
      </dgm:t>
    </dgm:pt>
    <dgm:pt modelId="{ACD2821C-94C2-4284-8A06-9219B33D0567}" type="parTrans" cxnId="{388D00A6-F2FC-463E-9A09-4CEB52FF656A}">
      <dgm:prSet/>
      <dgm:spPr/>
      <dgm:t>
        <a:bodyPr/>
        <a:lstStyle/>
        <a:p>
          <a:endParaRPr lang="en-US"/>
        </a:p>
      </dgm:t>
    </dgm:pt>
    <dgm:pt modelId="{2F6AAC00-5141-4B2B-A2E8-45E78FE231CF}" type="sibTrans" cxnId="{388D00A6-F2FC-463E-9A09-4CEB52FF656A}">
      <dgm:prSet/>
      <dgm:spPr/>
      <dgm:t>
        <a:bodyPr/>
        <a:lstStyle/>
        <a:p>
          <a:endParaRPr lang="en-US"/>
        </a:p>
      </dgm:t>
    </dgm:pt>
    <dgm:pt modelId="{4D0CF8D4-4909-4E08-9ED4-012BC7A7B022}">
      <dgm:prSet/>
      <dgm:spPr/>
      <dgm:t>
        <a:bodyPr/>
        <a:lstStyle/>
        <a:p>
          <a:r>
            <a:rPr lang="en-US" dirty="0" smtClean="0"/>
            <a:t>C</a:t>
          </a:r>
          <a:r>
            <a:rPr lang="en-US" baseline="-25000" dirty="0" smtClean="0"/>
            <a:t>1</a:t>
          </a:r>
          <a:r>
            <a:rPr lang="en-US" dirty="0" smtClean="0"/>
            <a:t>, C</a:t>
          </a:r>
          <a:r>
            <a:rPr lang="en-US" baseline="-25000" dirty="0" smtClean="0"/>
            <a:t>s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/>
            <a:t>i</a:t>
          </a:r>
          <a:endParaRPr lang="en-US" baseline="-25000" dirty="0"/>
        </a:p>
      </dgm:t>
    </dgm:pt>
    <dgm:pt modelId="{8DF02009-8E95-4A8B-AA8C-6B8802751646}" type="parTrans" cxnId="{ABBAD9D6-6088-450D-9328-4E489F2F986F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F3ABF4B-C2F2-49C6-9031-F768F8E98D03}" type="sibTrans" cxnId="{ABBAD9D6-6088-450D-9328-4E489F2F986F}">
      <dgm:prSet/>
      <dgm:spPr/>
      <dgm:t>
        <a:bodyPr/>
        <a:lstStyle/>
        <a:p>
          <a:endParaRPr lang="en-US"/>
        </a:p>
      </dgm:t>
    </dgm:pt>
    <dgm:pt modelId="{6CC388D7-E372-44FD-987A-9F6969E3D82C}">
      <dgm:prSet/>
      <dgm:spPr/>
      <dgm:t>
        <a:bodyPr/>
        <a:lstStyle/>
        <a:p>
          <a:r>
            <a:rPr lang="en-US" dirty="0" smtClean="0"/>
            <a:t>Is the molecule of high symmetry?</a:t>
          </a:r>
          <a:endParaRPr lang="en-US" dirty="0"/>
        </a:p>
      </dgm:t>
    </dgm:pt>
    <dgm:pt modelId="{E57A5D2D-87A8-4D6E-8A9F-0327CD30CE0D}" type="parTrans" cxnId="{18ED5407-6E1B-489E-9858-891A681C016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798E99F-64D7-408C-B4E6-CBF9CD6FBF7F}" type="sibTrans" cxnId="{18ED5407-6E1B-489E-9858-891A681C0163}">
      <dgm:prSet/>
      <dgm:spPr/>
      <dgm:t>
        <a:bodyPr/>
        <a:lstStyle/>
        <a:p>
          <a:endParaRPr lang="en-US"/>
        </a:p>
      </dgm:t>
    </dgm:pt>
    <dgm:pt modelId="{A06F6596-AB5A-49C5-98CC-FFAD878A431F}">
      <dgm:prSet/>
      <dgm:spPr/>
      <dgm:t>
        <a:bodyPr/>
        <a:lstStyle/>
        <a:p>
          <a:r>
            <a:rPr lang="en-US" dirty="0" smtClean="0"/>
            <a:t>T</a:t>
          </a:r>
          <a:r>
            <a:rPr lang="en-US" baseline="-25000" dirty="0" smtClean="0"/>
            <a:t>d</a:t>
          </a:r>
          <a:r>
            <a:rPr lang="en-US" dirty="0" smtClean="0"/>
            <a:t>, O</a:t>
          </a:r>
          <a:r>
            <a:rPr lang="en-US" baseline="-25000" dirty="0" smtClean="0"/>
            <a:t>h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v</a:t>
          </a:r>
          <a:r>
            <a:rPr lang="en-US" dirty="0" smtClean="0"/>
            <a:t>, </a:t>
          </a:r>
          <a:r>
            <a:rPr lang="en-US" dirty="0" err="1" smtClean="0"/>
            <a:t>D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h</a:t>
          </a:r>
          <a:r>
            <a:rPr lang="en-US" dirty="0" smtClean="0"/>
            <a:t>, </a:t>
          </a:r>
          <a:r>
            <a:rPr lang="en-US" dirty="0" err="1" smtClean="0"/>
            <a:t>I</a:t>
          </a:r>
          <a:r>
            <a:rPr lang="en-US" baseline="-25000" dirty="0" err="1" smtClean="0"/>
            <a:t>h</a:t>
          </a:r>
          <a:endParaRPr lang="en-US" baseline="-25000" dirty="0"/>
        </a:p>
      </dgm:t>
    </dgm:pt>
    <dgm:pt modelId="{0838438A-DC3C-40B7-A5A7-4DCA596BE5D1}" type="parTrans" cxnId="{A502B99C-F88A-4537-B4DC-8486C548A327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C77615E-3145-4AA6-A35F-D91B65738F78}" type="sibTrans" cxnId="{A502B99C-F88A-4537-B4DC-8486C548A327}">
      <dgm:prSet/>
      <dgm:spPr/>
      <dgm:t>
        <a:bodyPr/>
        <a:lstStyle/>
        <a:p>
          <a:endParaRPr lang="en-US"/>
        </a:p>
      </dgm:t>
    </dgm:pt>
    <dgm:pt modelId="{9F653574-1A0F-4F24-AB4D-F9A2A0B2BB3C}">
      <dgm:prSet/>
      <dgm:spPr/>
      <dgm:t>
        <a:bodyPr/>
        <a:lstStyle/>
        <a:p>
          <a:r>
            <a:rPr lang="en-US" dirty="0" smtClean="0"/>
            <a:t>Highest-order rotation axis (</a:t>
          </a:r>
          <a:r>
            <a:rPr lang="en-US" dirty="0" err="1" smtClean="0"/>
            <a:t>C</a:t>
          </a:r>
          <a:r>
            <a:rPr lang="en-US" baseline="-25000" dirty="0" err="1" smtClean="0"/>
            <a:t>n</a:t>
          </a:r>
          <a:r>
            <a:rPr lang="en-US" dirty="0" smtClean="0"/>
            <a:t>)</a:t>
          </a:r>
          <a:endParaRPr lang="en-US" dirty="0"/>
        </a:p>
      </dgm:t>
    </dgm:pt>
    <dgm:pt modelId="{7F0BB126-AB03-4AA5-BF0A-6E56D4D04BB7}" type="parTrans" cxnId="{28C1EC2D-9442-4A64-9486-94CDB0EF8BC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1E4C8D0-5002-4BCE-A856-2AC83F826775}" type="sibTrans" cxnId="{28C1EC2D-9442-4A64-9486-94CDB0EF8BC3}">
      <dgm:prSet/>
      <dgm:spPr/>
      <dgm:t>
        <a:bodyPr/>
        <a:lstStyle/>
        <a:p>
          <a:endParaRPr lang="en-US"/>
        </a:p>
      </dgm:t>
    </dgm:pt>
    <dgm:pt modelId="{405354E8-65CD-4DF0-A893-AFFD7967FF20}">
      <dgm:prSet/>
      <dgm:spPr/>
      <dgm:t>
        <a:bodyPr/>
        <a:lstStyle/>
        <a:p>
          <a:r>
            <a:rPr lang="en-US" dirty="0" smtClean="0"/>
            <a:t>C or </a:t>
          </a:r>
          <a:r>
            <a:rPr lang="en-US" dirty="0" err="1" smtClean="0"/>
            <a:t>S</a:t>
          </a:r>
          <a:r>
            <a:rPr lang="en-US" baseline="-25000" dirty="0" err="1" smtClean="0"/>
            <a:t>n</a:t>
          </a:r>
          <a:r>
            <a:rPr lang="en-US" dirty="0" smtClean="0"/>
            <a:t> groups</a:t>
          </a:r>
          <a:endParaRPr lang="en-US" dirty="0"/>
        </a:p>
      </dgm:t>
    </dgm:pt>
    <dgm:pt modelId="{2E2EFC6B-EC7C-4C83-B439-47314BDB1C8A}" type="parTrans" cxnId="{78C6DC92-40C7-4304-9F41-894D0155BBFD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BF766144-A556-4FAE-91F1-DF2C36C7725B}" type="sibTrans" cxnId="{78C6DC92-40C7-4304-9F41-894D0155BBFD}">
      <dgm:prSet/>
      <dgm:spPr/>
      <dgm:t>
        <a:bodyPr/>
        <a:lstStyle/>
        <a:p>
          <a:endParaRPr lang="en-US"/>
        </a:p>
      </dgm:t>
    </dgm:pt>
    <dgm:pt modelId="{960BCAE6-0030-4ADD-A53A-C27E45DA93BE}">
      <dgm:prSet/>
      <dgm:spPr/>
      <dgm:t>
        <a:bodyPr/>
        <a:lstStyle/>
        <a:p>
          <a:r>
            <a:rPr lang="en-US" dirty="0" smtClean="0"/>
            <a:t>D groups</a:t>
          </a:r>
          <a:endParaRPr lang="en-US" dirty="0"/>
        </a:p>
      </dgm:t>
    </dgm:pt>
    <dgm:pt modelId="{29B6EA6B-223B-418A-AE3E-98FEEE3D5F95}" type="parTrans" cxnId="{57D54DC8-FE2D-4146-B8AE-3251B7F03473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20CD22EA-12A9-49D7-BA1F-8B579BAA3EDD}" type="sibTrans" cxnId="{57D54DC8-FE2D-4146-B8AE-3251B7F03473}">
      <dgm:prSet/>
      <dgm:spPr/>
      <dgm:t>
        <a:bodyPr/>
        <a:lstStyle/>
        <a:p>
          <a:endParaRPr lang="en-US"/>
        </a:p>
      </dgm:t>
    </dgm:pt>
    <dgm:pt modelId="{79C5C171-9523-426D-87CC-01F41AA78F75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h</a:t>
          </a:r>
          <a:r>
            <a:rPr lang="en-US" baseline="0" dirty="0" smtClean="0"/>
            <a:t>?</a:t>
          </a:r>
          <a:endParaRPr lang="en-US" baseline="0" dirty="0"/>
        </a:p>
      </dgm:t>
    </dgm:pt>
    <dgm:pt modelId="{E12DA37C-9A59-41FC-8E16-72C7952E9F49}" type="parTrans" cxnId="{5A470061-5D6C-4149-9552-BC8681FB5621}">
      <dgm:prSet/>
      <dgm:spPr/>
      <dgm:t>
        <a:bodyPr/>
        <a:lstStyle/>
        <a:p>
          <a:endParaRPr lang="en-US"/>
        </a:p>
      </dgm:t>
    </dgm:pt>
    <dgm:pt modelId="{647ECA65-82DB-41F7-B086-98B547680F33}" type="sibTrans" cxnId="{5A470061-5D6C-4149-9552-BC8681FB5621}">
      <dgm:prSet/>
      <dgm:spPr/>
      <dgm:t>
        <a:bodyPr/>
        <a:lstStyle/>
        <a:p>
          <a:endParaRPr lang="en-US"/>
        </a:p>
      </dgm:t>
    </dgm:pt>
    <dgm:pt modelId="{75E0919E-8A44-45F2-AC33-C5E4E0EDBC36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94D2CF84-DD80-4993-8E57-2B78BE3C4DF5}" type="parTrans" cxnId="{3E118B1E-7D7B-4EE9-8F35-96D06044B6D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0120A98B-046E-462B-B638-21FA03E77DFC}" type="sibTrans" cxnId="{3E118B1E-7D7B-4EE9-8F35-96D06044B6D4}">
      <dgm:prSet/>
      <dgm:spPr/>
      <dgm:t>
        <a:bodyPr/>
        <a:lstStyle/>
        <a:p>
          <a:endParaRPr lang="en-US"/>
        </a:p>
      </dgm:t>
    </dgm:pt>
    <dgm:pt modelId="{7C4DD8CE-706A-4C9B-A8FA-CD3552A2BAFD}">
      <dgm:prSet/>
      <dgm:spPr/>
      <dgm:t>
        <a:bodyPr/>
        <a:lstStyle/>
        <a:p>
          <a:r>
            <a:rPr lang="en-US" baseline="0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d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15D40551-4310-40F6-9D22-23F137B60E94}" type="sibTrans" cxnId="{5C2405F2-61DE-40A9-B3F9-12580E31C7C4}">
      <dgm:prSet/>
      <dgm:spPr/>
      <dgm:t>
        <a:bodyPr/>
        <a:lstStyle/>
        <a:p>
          <a:endParaRPr lang="en-US"/>
        </a:p>
      </dgm:t>
    </dgm:pt>
    <dgm:pt modelId="{12429F20-FC87-4412-A602-E5CBE3E62612}" type="parTrans" cxnId="{5C2405F2-61DE-40A9-B3F9-12580E31C7C4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F39FACCA-A8B8-443F-8224-BEC0C548E43C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>
              <a:latin typeface="+mj-lt"/>
            </a:rPr>
            <a:t>h</a:t>
          </a:r>
          <a:r>
            <a:rPr lang="en-US" baseline="0" dirty="0" smtClean="0"/>
            <a:t>?</a:t>
          </a:r>
          <a:endParaRPr lang="en-US" baseline="-25000" dirty="0">
            <a:latin typeface="+mj-lt"/>
          </a:endParaRPr>
        </a:p>
      </dgm:t>
    </dgm:pt>
    <dgm:pt modelId="{09336A7B-D98C-4DBA-91D7-E7324A4C7C9E}" type="parTrans" cxnId="{34E30BEE-F2D1-4AE8-8439-F471419AC59F}">
      <dgm:prSet/>
      <dgm:spPr/>
      <dgm:t>
        <a:bodyPr/>
        <a:lstStyle/>
        <a:p>
          <a:endParaRPr lang="en-US"/>
        </a:p>
      </dgm:t>
    </dgm:pt>
    <dgm:pt modelId="{E021BE8D-4354-4ED4-B0BD-CE6C0ADD5DFA}" type="sibTrans" cxnId="{34E30BEE-F2D1-4AE8-8439-F471419AC59F}">
      <dgm:prSet/>
      <dgm:spPr/>
      <dgm:t>
        <a:bodyPr/>
        <a:lstStyle/>
        <a:p>
          <a:endParaRPr lang="en-US"/>
        </a:p>
      </dgm:t>
    </dgm:pt>
    <dgm:pt modelId="{F424D795-761E-45D0-95AE-044B2A544201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77CEC867-0468-40CC-967E-147EE32B47A0}" type="parTrans" cxnId="{65C427EF-E5B2-4CE0-BD7F-79755E7D825A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47F0F143-35FC-4B2D-B6A9-F62B307AFB02}" type="sibTrans" cxnId="{65C427EF-E5B2-4CE0-BD7F-79755E7D825A}">
      <dgm:prSet/>
      <dgm:spPr/>
      <dgm:t>
        <a:bodyPr/>
        <a:lstStyle/>
        <a:p>
          <a:endParaRPr lang="en-US"/>
        </a:p>
      </dgm:t>
    </dgm:pt>
    <dgm:pt modelId="{02D00024-5BA5-41D5-8113-1F3AE6C90014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v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EF7FE546-C56E-45FF-BF30-A0D6DD5AFC4A}" type="parTrans" cxnId="{CE36CAD2-1961-4EA5-92AE-8549FB6A2FA2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4F56AF47-867C-49FE-87B7-501C8DFD0E5A}" type="sibTrans" cxnId="{CE36CAD2-1961-4EA5-92AE-8549FB6A2FA2}">
      <dgm:prSet/>
      <dgm:spPr/>
      <dgm:t>
        <a:bodyPr/>
        <a:lstStyle/>
        <a:p>
          <a:endParaRPr lang="en-US"/>
        </a:p>
      </dgm:t>
    </dgm:pt>
    <dgm:pt modelId="{0DE3BCE2-CD7C-4C29-92FA-EEABC30A6BD6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22166368-D136-4E44-9448-0958F6FCC3E5}" type="parTrans" cxnId="{CC6B251C-6217-4EE0-8B8D-5FFD67149AFA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8178A31-E5A5-4A8C-8567-720655788ED0}" type="sibTrans" cxnId="{CC6B251C-6217-4EE0-8B8D-5FFD67149AFA}">
      <dgm:prSet/>
      <dgm:spPr/>
      <dgm:t>
        <a:bodyPr/>
        <a:lstStyle/>
        <a:p>
          <a:endParaRPr lang="en-US"/>
        </a:p>
      </dgm:t>
    </dgm:pt>
    <dgm:pt modelId="{3C3B5DBE-4DB6-4012-8BE7-E9B139D1BBD1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nd</a:t>
          </a:r>
          <a:endParaRPr lang="en-US" baseline="-25000" dirty="0"/>
        </a:p>
      </dgm:t>
    </dgm:pt>
    <dgm:pt modelId="{483EC8E2-4D31-47A0-BA3A-89E34F3F8CE1}" type="parTrans" cxnId="{6AD48697-FE97-450D-8B3F-157AF9BA90A5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8F0E26D-D681-4544-A82D-619F6DD89E9A}" type="sibTrans" cxnId="{6AD48697-FE97-450D-8B3F-157AF9BA90A5}">
      <dgm:prSet/>
      <dgm:spPr/>
      <dgm:t>
        <a:bodyPr/>
        <a:lstStyle/>
        <a:p>
          <a:endParaRPr lang="en-US"/>
        </a:p>
      </dgm:t>
    </dgm:pt>
    <dgm:pt modelId="{B08AF442-C82C-4DCB-BD7F-7246B203C456}">
      <dgm:prSet/>
      <dgm:spPr/>
      <dgm:t>
        <a:bodyPr/>
        <a:lstStyle/>
        <a:p>
          <a:r>
            <a:rPr lang="en-US" baseline="0" dirty="0" err="1" smtClean="0"/>
            <a:t>D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C147F306-A1B0-46CB-8466-701499867DBB}" type="sibTrans" cxnId="{C19737AD-73B9-40BC-A5C8-CA6E353F12C8}">
      <dgm:prSet/>
      <dgm:spPr/>
      <dgm:t>
        <a:bodyPr/>
        <a:lstStyle/>
        <a:p>
          <a:endParaRPr lang="en-US"/>
        </a:p>
      </dgm:t>
    </dgm:pt>
    <dgm:pt modelId="{C4FC3859-F82D-409D-8D54-2D9470DA3209}" type="parTrans" cxnId="{C19737AD-73B9-40BC-A5C8-CA6E353F12C8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D3303FA4-5EF6-4DA3-A667-43267F59F54D}">
      <dgm:prSet/>
      <dgm:spPr/>
      <dgm:t>
        <a:bodyPr/>
        <a:lstStyle/>
        <a:p>
          <a:r>
            <a:rPr lang="en-US" smtClean="0"/>
            <a:t>C</a:t>
          </a:r>
          <a:r>
            <a:rPr lang="en-US" baseline="-25000" smtClean="0"/>
            <a:t>nv</a:t>
          </a:r>
          <a:endParaRPr lang="en-US" baseline="-25000" dirty="0"/>
        </a:p>
      </dgm:t>
    </dgm:pt>
    <dgm:pt modelId="{F74307C9-3943-491F-835A-1B452744E2BE}" type="parTrans" cxnId="{72671730-0B91-4D07-A01A-3C51956B413B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D56C27C-E855-443C-B132-389F8B768746}" type="sibTrans" cxnId="{72671730-0B91-4D07-A01A-3C51956B413B}">
      <dgm:prSet/>
      <dgm:spPr/>
      <dgm:t>
        <a:bodyPr/>
        <a:lstStyle/>
        <a:p>
          <a:endParaRPr lang="en-US"/>
        </a:p>
      </dgm:t>
    </dgm:pt>
    <dgm:pt modelId="{45722B48-4AE8-45ED-8F43-2BFC5E1AE2AE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endParaRPr lang="en-US" baseline="-25000" dirty="0"/>
        </a:p>
      </dgm:t>
    </dgm:pt>
    <dgm:pt modelId="{1E570D86-275E-4AF4-A6B3-7C26CD63E2CE}" type="parTrans" cxnId="{3D7C1CE0-2108-48F0-8A11-2B06C36B340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30DBB2E9-C2F6-4EF6-8F8B-21BC6DDF990B}" type="sibTrans" cxnId="{3D7C1CE0-2108-48F0-8A11-2B06C36B3404}">
      <dgm:prSet/>
      <dgm:spPr/>
      <dgm:t>
        <a:bodyPr/>
        <a:lstStyle/>
        <a:p>
          <a:endParaRPr lang="en-US"/>
        </a:p>
      </dgm:t>
    </dgm:pt>
    <dgm:pt modelId="{1033C969-400B-4043-833C-07E50A5D9BE4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FCA73515-B3C6-4715-9DB5-DBE8F24D6F7D}" type="parTrans" cxnId="{6872640B-7468-4CE9-A208-09FF811D17A6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9A1CEBE-B3EE-426E-8439-BA3841B71C0D}" type="sibTrans" cxnId="{6872640B-7468-4CE9-A208-09FF811D17A6}">
      <dgm:prSet/>
      <dgm:spPr/>
      <dgm:t>
        <a:bodyPr/>
        <a:lstStyle/>
        <a:p>
          <a:endParaRPr lang="en-US"/>
        </a:p>
      </dgm:t>
    </dgm:pt>
    <dgm:pt modelId="{C84E6BFD-DC75-4681-83D3-BBE20DC70758}" type="pres">
      <dgm:prSet presAssocID="{B0A0AB78-3E69-44FA-A3FD-A878F233C5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D36DB7A-4080-4F09-8939-84D124A8781C}" type="pres">
      <dgm:prSet presAssocID="{5E6BEF9B-7AEB-4716-A26C-3A83766971AD}" presName="hierRoot1" presStyleCnt="0">
        <dgm:presLayoutVars>
          <dgm:hierBranch val="init"/>
        </dgm:presLayoutVars>
      </dgm:prSet>
      <dgm:spPr/>
    </dgm:pt>
    <dgm:pt modelId="{5547CBC4-A8EC-4873-93CC-3F9A6DE84D20}" type="pres">
      <dgm:prSet presAssocID="{5E6BEF9B-7AEB-4716-A26C-3A83766971AD}" presName="rootComposite1" presStyleCnt="0"/>
      <dgm:spPr/>
    </dgm:pt>
    <dgm:pt modelId="{546E4322-4466-45C5-9A69-8E2C90DC7D0D}" type="pres">
      <dgm:prSet presAssocID="{5E6BEF9B-7AEB-4716-A26C-3A83766971AD}" presName="rootText1" presStyleLbl="node0" presStyleIdx="0" presStyleCnt="1" custScaleX="3547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C4C9EE-A355-4E60-B8CE-1EA24E9CD07A}" type="pres">
      <dgm:prSet presAssocID="{5E6BEF9B-7AEB-4716-A26C-3A83766971AD}" presName="rootConnector1" presStyleLbl="asst0" presStyleIdx="0" presStyleCnt="0"/>
      <dgm:spPr/>
      <dgm:t>
        <a:bodyPr/>
        <a:lstStyle/>
        <a:p>
          <a:endParaRPr lang="en-US"/>
        </a:p>
      </dgm:t>
    </dgm:pt>
    <dgm:pt modelId="{0179DF7E-98D1-4939-A4AB-7EB81AA43DAA}" type="pres">
      <dgm:prSet presAssocID="{5E6BEF9B-7AEB-4716-A26C-3A83766971AD}" presName="hierChild2" presStyleCnt="0"/>
      <dgm:spPr/>
    </dgm:pt>
    <dgm:pt modelId="{888FECA7-11A9-4347-9988-DC73992AD883}" type="pres">
      <dgm:prSet presAssocID="{8DF02009-8E95-4A8B-AA8C-6B8802751646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07630E0-83B6-4E23-8C97-653078DABB59}" type="pres">
      <dgm:prSet presAssocID="{4D0CF8D4-4909-4E08-9ED4-012BC7A7B022}" presName="hierRoot2" presStyleCnt="0">
        <dgm:presLayoutVars>
          <dgm:hierBranch val="init"/>
        </dgm:presLayoutVars>
      </dgm:prSet>
      <dgm:spPr/>
    </dgm:pt>
    <dgm:pt modelId="{6B9A2E91-92EA-4703-97BB-0A42FCC1AB3B}" type="pres">
      <dgm:prSet presAssocID="{4D0CF8D4-4909-4E08-9ED4-012BC7A7B022}" presName="rootComposite" presStyleCnt="0"/>
      <dgm:spPr/>
    </dgm:pt>
    <dgm:pt modelId="{BFDB40CA-453E-488D-AE07-BF6CBC6E5DE9}" type="pres">
      <dgm:prSet presAssocID="{4D0CF8D4-4909-4E08-9ED4-012BC7A7B022}" presName="rootText" presStyleLbl="node2" presStyleIdx="0" presStyleCnt="2" custLinFactNeighborX="-13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AFFAB6-626A-46E4-ABAA-6B3CA49597A8}" type="pres">
      <dgm:prSet presAssocID="{4D0CF8D4-4909-4E08-9ED4-012BC7A7B022}" presName="rootConnector" presStyleLbl="node2" presStyleIdx="0" presStyleCnt="2"/>
      <dgm:spPr/>
      <dgm:t>
        <a:bodyPr/>
        <a:lstStyle/>
        <a:p>
          <a:endParaRPr lang="en-US"/>
        </a:p>
      </dgm:t>
    </dgm:pt>
    <dgm:pt modelId="{9AE12635-3790-4174-B874-D50A70512073}" type="pres">
      <dgm:prSet presAssocID="{4D0CF8D4-4909-4E08-9ED4-012BC7A7B022}" presName="hierChild4" presStyleCnt="0"/>
      <dgm:spPr/>
    </dgm:pt>
    <dgm:pt modelId="{BB01330A-23E8-46A3-B037-4D21F8C17860}" type="pres">
      <dgm:prSet presAssocID="{4D0CF8D4-4909-4E08-9ED4-012BC7A7B022}" presName="hierChild5" presStyleCnt="0"/>
      <dgm:spPr/>
    </dgm:pt>
    <dgm:pt modelId="{D526437C-18F5-42A9-9E82-5A317791ACD1}" type="pres">
      <dgm:prSet presAssocID="{E57A5D2D-87A8-4D6E-8A9F-0327CD30CE0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81982C5-D261-4AD1-AD28-926C3DF1CD19}" type="pres">
      <dgm:prSet presAssocID="{6CC388D7-E372-44FD-987A-9F6969E3D82C}" presName="hierRoot2" presStyleCnt="0">
        <dgm:presLayoutVars>
          <dgm:hierBranch val="init"/>
        </dgm:presLayoutVars>
      </dgm:prSet>
      <dgm:spPr/>
    </dgm:pt>
    <dgm:pt modelId="{AD9B29E9-5FB8-4EB6-9092-261AEC35BE05}" type="pres">
      <dgm:prSet presAssocID="{6CC388D7-E372-44FD-987A-9F6969E3D82C}" presName="rootComposite" presStyleCnt="0"/>
      <dgm:spPr/>
    </dgm:pt>
    <dgm:pt modelId="{D486225E-D80C-4B1F-AF2F-9191C0B83864}" type="pres">
      <dgm:prSet presAssocID="{6CC388D7-E372-44FD-987A-9F6969E3D82C}" presName="rootText" presStyleLbl="node2" presStyleIdx="1" presStyleCnt="2" custScaleX="407697" custLinFactNeighborX="91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ABFAA1-E71A-4518-88CA-17DE41C5DEE0}" type="pres">
      <dgm:prSet presAssocID="{6CC388D7-E372-44FD-987A-9F6969E3D82C}" presName="rootConnector" presStyleLbl="node2" presStyleIdx="1" presStyleCnt="2"/>
      <dgm:spPr/>
      <dgm:t>
        <a:bodyPr/>
        <a:lstStyle/>
        <a:p>
          <a:endParaRPr lang="en-US"/>
        </a:p>
      </dgm:t>
    </dgm:pt>
    <dgm:pt modelId="{5CCC5A34-AF39-4A1C-A8E7-42492A3E4FFB}" type="pres">
      <dgm:prSet presAssocID="{6CC388D7-E372-44FD-987A-9F6969E3D82C}" presName="hierChild4" presStyleCnt="0"/>
      <dgm:spPr/>
    </dgm:pt>
    <dgm:pt modelId="{E6ABCA1B-6EE8-47BA-B823-9A999B4F1ADD}" type="pres">
      <dgm:prSet presAssocID="{0838438A-DC3C-40B7-A5A7-4DCA596BE5D1}" presName="Name37" presStyleLbl="parChTrans1D3" presStyleIdx="0" presStyleCnt="2"/>
      <dgm:spPr/>
      <dgm:t>
        <a:bodyPr/>
        <a:lstStyle/>
        <a:p>
          <a:endParaRPr lang="en-US"/>
        </a:p>
      </dgm:t>
    </dgm:pt>
    <dgm:pt modelId="{47E25ADB-7BCE-420A-BB2A-D2AAC505E794}" type="pres">
      <dgm:prSet presAssocID="{A06F6596-AB5A-49C5-98CC-FFAD878A431F}" presName="hierRoot2" presStyleCnt="0">
        <dgm:presLayoutVars>
          <dgm:hierBranch val="init"/>
        </dgm:presLayoutVars>
      </dgm:prSet>
      <dgm:spPr/>
    </dgm:pt>
    <dgm:pt modelId="{C57BF78F-B742-40E7-BA4B-C74524CB52F3}" type="pres">
      <dgm:prSet presAssocID="{A06F6596-AB5A-49C5-98CC-FFAD878A431F}" presName="rootComposite" presStyleCnt="0"/>
      <dgm:spPr/>
    </dgm:pt>
    <dgm:pt modelId="{ACB0C535-6799-4B12-965F-B91F576C1DCD}" type="pres">
      <dgm:prSet presAssocID="{A06F6596-AB5A-49C5-98CC-FFAD878A431F}" presName="rootText" presStyleLbl="node3" presStyleIdx="0" presStyleCnt="2" custScaleX="191915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8ACFCD-F6CF-4770-8E10-C36856713B02}" type="pres">
      <dgm:prSet presAssocID="{A06F6596-AB5A-49C5-98CC-FFAD878A431F}" presName="rootConnector" presStyleLbl="node3" presStyleIdx="0" presStyleCnt="2"/>
      <dgm:spPr/>
      <dgm:t>
        <a:bodyPr/>
        <a:lstStyle/>
        <a:p>
          <a:endParaRPr lang="en-US"/>
        </a:p>
      </dgm:t>
    </dgm:pt>
    <dgm:pt modelId="{746600ED-6FDE-4076-AD37-560DD66885D5}" type="pres">
      <dgm:prSet presAssocID="{A06F6596-AB5A-49C5-98CC-FFAD878A431F}" presName="hierChild4" presStyleCnt="0"/>
      <dgm:spPr/>
    </dgm:pt>
    <dgm:pt modelId="{291A4BDD-3995-452A-8327-FDA2F582FC64}" type="pres">
      <dgm:prSet presAssocID="{A06F6596-AB5A-49C5-98CC-FFAD878A431F}" presName="hierChild5" presStyleCnt="0"/>
      <dgm:spPr/>
    </dgm:pt>
    <dgm:pt modelId="{AB545F4A-FC55-4CAB-BBB7-392DDF80238E}" type="pres">
      <dgm:prSet presAssocID="{7F0BB126-AB03-4AA5-BF0A-6E56D4D04BB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6B235394-2DAF-463F-9C35-A72A294F583D}" type="pres">
      <dgm:prSet presAssocID="{9F653574-1A0F-4F24-AB4D-F9A2A0B2BB3C}" presName="hierRoot2" presStyleCnt="0">
        <dgm:presLayoutVars>
          <dgm:hierBranch val="init"/>
        </dgm:presLayoutVars>
      </dgm:prSet>
      <dgm:spPr/>
    </dgm:pt>
    <dgm:pt modelId="{350300CB-DC0B-460B-8105-1C8E30B7B1E6}" type="pres">
      <dgm:prSet presAssocID="{9F653574-1A0F-4F24-AB4D-F9A2A0B2BB3C}" presName="rootComposite" presStyleCnt="0"/>
      <dgm:spPr/>
    </dgm:pt>
    <dgm:pt modelId="{76F73210-3162-4812-9830-CA35876FC913}" type="pres">
      <dgm:prSet presAssocID="{9F653574-1A0F-4F24-AB4D-F9A2A0B2BB3C}" presName="rootText" presStyleLbl="node3" presStyleIdx="1" presStyleCnt="2" custScaleX="338968" custLinFactNeighborX="33760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B5B182-1A2B-4F3B-8A50-F10BCA38575F}" type="pres">
      <dgm:prSet presAssocID="{9F653574-1A0F-4F24-AB4D-F9A2A0B2BB3C}" presName="rootConnector" presStyleLbl="node3" presStyleIdx="1" presStyleCnt="2"/>
      <dgm:spPr/>
      <dgm:t>
        <a:bodyPr/>
        <a:lstStyle/>
        <a:p>
          <a:endParaRPr lang="en-US"/>
        </a:p>
      </dgm:t>
    </dgm:pt>
    <dgm:pt modelId="{F0D3B0EE-AD3A-4683-A9C2-C435429E2D5C}" type="pres">
      <dgm:prSet presAssocID="{9F653574-1A0F-4F24-AB4D-F9A2A0B2BB3C}" presName="hierChild4" presStyleCnt="0"/>
      <dgm:spPr/>
    </dgm:pt>
    <dgm:pt modelId="{C24CF508-8815-4AAD-B8F6-5814BD88474C}" type="pres">
      <dgm:prSet presAssocID="{ACD2821C-94C2-4284-8A06-9219B33D0567}" presName="Name37" presStyleLbl="parChTrans1D4" presStyleIdx="0" presStyleCnt="15"/>
      <dgm:spPr/>
      <dgm:t>
        <a:bodyPr/>
        <a:lstStyle/>
        <a:p>
          <a:endParaRPr lang="en-US"/>
        </a:p>
      </dgm:t>
    </dgm:pt>
    <dgm:pt modelId="{C9ACDB47-8900-4EDF-BC2D-30F41C0D988D}" type="pres">
      <dgm:prSet presAssocID="{4951F4B2-B46A-4F15-A06C-A5DF954F9D99}" presName="hierRoot2" presStyleCnt="0">
        <dgm:presLayoutVars>
          <dgm:hierBranch val="init"/>
        </dgm:presLayoutVars>
      </dgm:prSet>
      <dgm:spPr/>
    </dgm:pt>
    <dgm:pt modelId="{9BDD9406-E0C4-475D-B634-76B7A4CC96B0}" type="pres">
      <dgm:prSet presAssocID="{4951F4B2-B46A-4F15-A06C-A5DF954F9D99}" presName="rootComposite" presStyleCnt="0"/>
      <dgm:spPr/>
    </dgm:pt>
    <dgm:pt modelId="{88AA4EDD-CCFD-4BB1-9E41-397E65322C10}" type="pres">
      <dgm:prSet presAssocID="{4951F4B2-B46A-4F15-A06C-A5DF954F9D99}" presName="rootText" presStyleLbl="node4" presStyleIdx="0" presStyleCnt="15" custScaleX="274002" custLinFactNeighborX="33760" custLinFactNeighborY="31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13F3C9-CE8B-46FE-91F9-929FCE92B8A2}" type="pres">
      <dgm:prSet presAssocID="{4951F4B2-B46A-4F15-A06C-A5DF954F9D99}" presName="rootConnector" presStyleLbl="node4" presStyleIdx="0" presStyleCnt="15"/>
      <dgm:spPr/>
      <dgm:t>
        <a:bodyPr/>
        <a:lstStyle/>
        <a:p>
          <a:endParaRPr lang="en-US"/>
        </a:p>
      </dgm:t>
    </dgm:pt>
    <dgm:pt modelId="{F14387D1-8E17-4622-B21F-5368047A062D}" type="pres">
      <dgm:prSet presAssocID="{4951F4B2-B46A-4F15-A06C-A5DF954F9D99}" presName="hierChild4" presStyleCnt="0"/>
      <dgm:spPr/>
    </dgm:pt>
    <dgm:pt modelId="{6B62A9D2-C727-44D8-823B-61F0EA7C180F}" type="pres">
      <dgm:prSet presAssocID="{29B6EA6B-223B-418A-AE3E-98FEEE3D5F95}" presName="Name37" presStyleLbl="parChTrans1D4" presStyleIdx="1" presStyleCnt="15"/>
      <dgm:spPr/>
      <dgm:t>
        <a:bodyPr/>
        <a:lstStyle/>
        <a:p>
          <a:endParaRPr lang="en-US"/>
        </a:p>
      </dgm:t>
    </dgm:pt>
    <dgm:pt modelId="{A5A92974-2F6B-4D0E-9EF5-6A1E79D121FB}" type="pres">
      <dgm:prSet presAssocID="{960BCAE6-0030-4ADD-A53A-C27E45DA93BE}" presName="hierRoot2" presStyleCnt="0">
        <dgm:presLayoutVars>
          <dgm:hierBranch val="init"/>
        </dgm:presLayoutVars>
      </dgm:prSet>
      <dgm:spPr/>
    </dgm:pt>
    <dgm:pt modelId="{0EF9A9F5-21E9-492B-B94D-0EF07D82A9C8}" type="pres">
      <dgm:prSet presAssocID="{960BCAE6-0030-4ADD-A53A-C27E45DA93BE}" presName="rootComposite" presStyleCnt="0"/>
      <dgm:spPr/>
    </dgm:pt>
    <dgm:pt modelId="{4497DA8F-5918-426F-8F42-D0D178D6B73A}" type="pres">
      <dgm:prSet presAssocID="{960BCAE6-0030-4ADD-A53A-C27E45DA93BE}" presName="rootText" presStyleLbl="node4" presStyleIdx="1" presStyleCnt="15" custLinFactNeighborX="-64168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0A52D-D246-4A6D-BA2A-B76C1345F844}" type="pres">
      <dgm:prSet presAssocID="{960BCAE6-0030-4ADD-A53A-C27E45DA93BE}" presName="rootConnector" presStyleLbl="node4" presStyleIdx="1" presStyleCnt="15"/>
      <dgm:spPr/>
      <dgm:t>
        <a:bodyPr/>
        <a:lstStyle/>
        <a:p>
          <a:endParaRPr lang="en-US"/>
        </a:p>
      </dgm:t>
    </dgm:pt>
    <dgm:pt modelId="{636A326A-842C-4DE7-BA75-906CC7D83B7B}" type="pres">
      <dgm:prSet presAssocID="{960BCAE6-0030-4ADD-A53A-C27E45DA93BE}" presName="hierChild4" presStyleCnt="0"/>
      <dgm:spPr/>
    </dgm:pt>
    <dgm:pt modelId="{2BA526AE-466A-40FB-A40F-8EE5045F8081}" type="pres">
      <dgm:prSet presAssocID="{E12DA37C-9A59-41FC-8E16-72C7952E9F49}" presName="Name37" presStyleLbl="parChTrans1D4" presStyleIdx="2" presStyleCnt="15"/>
      <dgm:spPr/>
      <dgm:t>
        <a:bodyPr/>
        <a:lstStyle/>
        <a:p>
          <a:endParaRPr lang="en-US"/>
        </a:p>
      </dgm:t>
    </dgm:pt>
    <dgm:pt modelId="{393999F6-DB89-411D-8A6F-C6D6AE648E05}" type="pres">
      <dgm:prSet presAssocID="{79C5C171-9523-426D-87CC-01F41AA78F75}" presName="hierRoot2" presStyleCnt="0">
        <dgm:presLayoutVars>
          <dgm:hierBranch val="init"/>
        </dgm:presLayoutVars>
      </dgm:prSet>
      <dgm:spPr/>
    </dgm:pt>
    <dgm:pt modelId="{D42F579E-9A91-4557-B367-30E411633F39}" type="pres">
      <dgm:prSet presAssocID="{79C5C171-9523-426D-87CC-01F41AA78F75}" presName="rootComposite" presStyleCnt="0"/>
      <dgm:spPr/>
    </dgm:pt>
    <dgm:pt modelId="{075BA7A5-DD81-4462-B23B-5DAF016366CE}" type="pres">
      <dgm:prSet presAssocID="{79C5C171-9523-426D-87CC-01F41AA78F75}" presName="rootText" presStyleLbl="node4" presStyleIdx="2" presStyleCnt="15" custScaleX="100001" custLinFactNeighborX="-64044" custLinFactNeighborY="-9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AFD063-F11F-4418-BF50-2C4CD77CB25B}" type="pres">
      <dgm:prSet presAssocID="{79C5C171-9523-426D-87CC-01F41AA78F75}" presName="rootConnector" presStyleLbl="node4" presStyleIdx="2" presStyleCnt="15"/>
      <dgm:spPr/>
      <dgm:t>
        <a:bodyPr/>
        <a:lstStyle/>
        <a:p>
          <a:endParaRPr lang="en-US"/>
        </a:p>
      </dgm:t>
    </dgm:pt>
    <dgm:pt modelId="{C6E41CAC-9585-4A86-A92B-DC8BFF82AF7B}" type="pres">
      <dgm:prSet presAssocID="{79C5C171-9523-426D-87CC-01F41AA78F75}" presName="hierChild4" presStyleCnt="0"/>
      <dgm:spPr/>
    </dgm:pt>
    <dgm:pt modelId="{CB1DB1F3-7E0E-45B4-9136-A1E6E2330F65}" type="pres">
      <dgm:prSet presAssocID="{94D2CF84-DD80-4993-8E57-2B78BE3C4DF5}" presName="Name37" presStyleLbl="parChTrans1D4" presStyleIdx="3" presStyleCnt="15"/>
      <dgm:spPr/>
      <dgm:t>
        <a:bodyPr/>
        <a:lstStyle/>
        <a:p>
          <a:endParaRPr lang="en-US"/>
        </a:p>
      </dgm:t>
    </dgm:pt>
    <dgm:pt modelId="{99708E32-4431-4722-B289-0AB69338157A}" type="pres">
      <dgm:prSet presAssocID="{75E0919E-8A44-45F2-AC33-C5E4E0EDBC36}" presName="hierRoot2" presStyleCnt="0">
        <dgm:presLayoutVars>
          <dgm:hierBranch val="init"/>
        </dgm:presLayoutVars>
      </dgm:prSet>
      <dgm:spPr/>
    </dgm:pt>
    <dgm:pt modelId="{5D4D6554-34BE-4214-9B8E-8875BF6E094D}" type="pres">
      <dgm:prSet presAssocID="{75E0919E-8A44-45F2-AC33-C5E4E0EDBC36}" presName="rootComposite" presStyleCnt="0"/>
      <dgm:spPr/>
    </dgm:pt>
    <dgm:pt modelId="{332B8F5E-0CE3-4F74-87A4-62C49E260251}" type="pres">
      <dgm:prSet presAssocID="{75E0919E-8A44-45F2-AC33-C5E4E0EDBC36}" presName="rootText" presStyleLbl="node4" presStyleIdx="3" presStyleCnt="15" custLinFactNeighborX="-791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326F6B-94B4-4D16-861B-BB48DF3F7A8A}" type="pres">
      <dgm:prSet presAssocID="{75E0919E-8A44-45F2-AC33-C5E4E0EDBC36}" presName="rootConnector" presStyleLbl="node4" presStyleIdx="3" presStyleCnt="15"/>
      <dgm:spPr/>
      <dgm:t>
        <a:bodyPr/>
        <a:lstStyle/>
        <a:p>
          <a:endParaRPr lang="en-US"/>
        </a:p>
      </dgm:t>
    </dgm:pt>
    <dgm:pt modelId="{9EBB28E9-43DF-48A7-9C65-93ABCF49E025}" type="pres">
      <dgm:prSet presAssocID="{75E0919E-8A44-45F2-AC33-C5E4E0EDBC36}" presName="hierChild4" presStyleCnt="0"/>
      <dgm:spPr/>
    </dgm:pt>
    <dgm:pt modelId="{71FE9A10-C8E2-4DEB-8B22-DC7D7EC0DA07}" type="pres">
      <dgm:prSet presAssocID="{75E0919E-8A44-45F2-AC33-C5E4E0EDBC36}" presName="hierChild5" presStyleCnt="0"/>
      <dgm:spPr/>
    </dgm:pt>
    <dgm:pt modelId="{ADFAC8AD-78EF-48D9-8F04-8A3D4D153B3E}" type="pres">
      <dgm:prSet presAssocID="{12429F20-FC87-4412-A602-E5CBE3E62612}" presName="Name37" presStyleLbl="parChTrans1D4" presStyleIdx="4" presStyleCnt="15"/>
      <dgm:spPr/>
      <dgm:t>
        <a:bodyPr/>
        <a:lstStyle/>
        <a:p>
          <a:endParaRPr lang="en-US"/>
        </a:p>
      </dgm:t>
    </dgm:pt>
    <dgm:pt modelId="{5C4C1239-FF35-4A97-B9DB-8DCD1C76F16C}" type="pres">
      <dgm:prSet presAssocID="{7C4DD8CE-706A-4C9B-A8FA-CD3552A2BAFD}" presName="hierRoot2" presStyleCnt="0">
        <dgm:presLayoutVars>
          <dgm:hierBranch/>
        </dgm:presLayoutVars>
      </dgm:prSet>
      <dgm:spPr/>
    </dgm:pt>
    <dgm:pt modelId="{4C68C24E-07BE-41D3-9213-D416F5246444}" type="pres">
      <dgm:prSet presAssocID="{7C4DD8CE-706A-4C9B-A8FA-CD3552A2BAFD}" presName="rootComposite" presStyleCnt="0"/>
      <dgm:spPr/>
    </dgm:pt>
    <dgm:pt modelId="{9E1AFB6B-8633-45DC-A636-8F7378C1DFEC}" type="pres">
      <dgm:prSet presAssocID="{7C4DD8CE-706A-4C9B-A8FA-CD3552A2BAFD}" presName="rootText" presStyleLbl="node4" presStyleIdx="4" presStyleCnt="15" custLinFactNeighborX="-466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F07321-3659-411B-881A-30C6FD685C4A}" type="pres">
      <dgm:prSet presAssocID="{7C4DD8CE-706A-4C9B-A8FA-CD3552A2BAFD}" presName="rootConnector" presStyleLbl="node4" presStyleIdx="4" presStyleCnt="15"/>
      <dgm:spPr/>
      <dgm:t>
        <a:bodyPr/>
        <a:lstStyle/>
        <a:p>
          <a:endParaRPr lang="en-US"/>
        </a:p>
      </dgm:t>
    </dgm:pt>
    <dgm:pt modelId="{24F466A6-8570-4B0E-9BBE-B7254A78E4DB}" type="pres">
      <dgm:prSet presAssocID="{7C4DD8CE-706A-4C9B-A8FA-CD3552A2BAFD}" presName="hierChild4" presStyleCnt="0"/>
      <dgm:spPr/>
    </dgm:pt>
    <dgm:pt modelId="{0ED7E34F-D04D-4373-8B05-817BC7CB2734}" type="pres">
      <dgm:prSet presAssocID="{483EC8E2-4D31-47A0-BA3A-89E34F3F8CE1}" presName="Name35" presStyleLbl="parChTrans1D4" presStyleIdx="5" presStyleCnt="15"/>
      <dgm:spPr/>
      <dgm:t>
        <a:bodyPr/>
        <a:lstStyle/>
        <a:p>
          <a:endParaRPr lang="en-US"/>
        </a:p>
      </dgm:t>
    </dgm:pt>
    <dgm:pt modelId="{3017B485-4CA2-41D3-A7BF-64F0436DB536}" type="pres">
      <dgm:prSet presAssocID="{3C3B5DBE-4DB6-4012-8BE7-E9B139D1BBD1}" presName="hierRoot2" presStyleCnt="0">
        <dgm:presLayoutVars>
          <dgm:hierBranch val="init"/>
        </dgm:presLayoutVars>
      </dgm:prSet>
      <dgm:spPr/>
    </dgm:pt>
    <dgm:pt modelId="{1C0AD4EB-3C65-4512-BD42-AC7843DB2ACD}" type="pres">
      <dgm:prSet presAssocID="{3C3B5DBE-4DB6-4012-8BE7-E9B139D1BBD1}" presName="rootComposite" presStyleCnt="0"/>
      <dgm:spPr/>
    </dgm:pt>
    <dgm:pt modelId="{1B495564-2F03-43AB-9829-531041DCA519}" type="pres">
      <dgm:prSet presAssocID="{3C3B5DBE-4DB6-4012-8BE7-E9B139D1BBD1}" presName="rootText" presStyleLbl="node4" presStyleIdx="5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B5C52D-D36A-41F7-A793-1602544833B5}" type="pres">
      <dgm:prSet presAssocID="{3C3B5DBE-4DB6-4012-8BE7-E9B139D1BBD1}" presName="rootConnector" presStyleLbl="node4" presStyleIdx="5" presStyleCnt="15"/>
      <dgm:spPr/>
      <dgm:t>
        <a:bodyPr/>
        <a:lstStyle/>
        <a:p>
          <a:endParaRPr lang="en-US"/>
        </a:p>
      </dgm:t>
    </dgm:pt>
    <dgm:pt modelId="{4736E712-F62E-4B02-BCA6-7BEDC0F2ACB4}" type="pres">
      <dgm:prSet presAssocID="{3C3B5DBE-4DB6-4012-8BE7-E9B139D1BBD1}" presName="hierChild4" presStyleCnt="0"/>
      <dgm:spPr/>
    </dgm:pt>
    <dgm:pt modelId="{55AD331E-8A66-42C6-9E2C-A143DFD0E97D}" type="pres">
      <dgm:prSet presAssocID="{3C3B5DBE-4DB6-4012-8BE7-E9B139D1BBD1}" presName="hierChild5" presStyleCnt="0"/>
      <dgm:spPr/>
    </dgm:pt>
    <dgm:pt modelId="{6473D9AE-1A14-4507-8329-0599264ABFB7}" type="pres">
      <dgm:prSet presAssocID="{C4FC3859-F82D-409D-8D54-2D9470DA3209}" presName="Name35" presStyleLbl="parChTrans1D4" presStyleIdx="6" presStyleCnt="15"/>
      <dgm:spPr/>
      <dgm:t>
        <a:bodyPr/>
        <a:lstStyle/>
        <a:p>
          <a:endParaRPr lang="en-US"/>
        </a:p>
      </dgm:t>
    </dgm:pt>
    <dgm:pt modelId="{D9AB5A29-5AA6-4C6D-8E77-2423F67D51CE}" type="pres">
      <dgm:prSet presAssocID="{B08AF442-C82C-4DCB-BD7F-7246B203C456}" presName="hierRoot2" presStyleCnt="0">
        <dgm:presLayoutVars>
          <dgm:hierBranch val="init"/>
        </dgm:presLayoutVars>
      </dgm:prSet>
      <dgm:spPr/>
    </dgm:pt>
    <dgm:pt modelId="{7B3D931B-EC1C-402B-B2D7-CF7EA0D48522}" type="pres">
      <dgm:prSet presAssocID="{B08AF442-C82C-4DCB-BD7F-7246B203C456}" presName="rootComposite" presStyleCnt="0"/>
      <dgm:spPr/>
    </dgm:pt>
    <dgm:pt modelId="{84876B63-9DBA-4825-B64A-A47EC486499E}" type="pres">
      <dgm:prSet presAssocID="{B08AF442-C82C-4DCB-BD7F-7246B203C456}" presName="rootText" presStyleLbl="node4" presStyleIdx="6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2EC46F-1197-4BB8-A101-91D43D6D6AC8}" type="pres">
      <dgm:prSet presAssocID="{B08AF442-C82C-4DCB-BD7F-7246B203C456}" presName="rootConnector" presStyleLbl="node4" presStyleIdx="6" presStyleCnt="15"/>
      <dgm:spPr/>
      <dgm:t>
        <a:bodyPr/>
        <a:lstStyle/>
        <a:p>
          <a:endParaRPr lang="en-US"/>
        </a:p>
      </dgm:t>
    </dgm:pt>
    <dgm:pt modelId="{1E4E1BEB-65B7-46E6-895A-E85461DCB303}" type="pres">
      <dgm:prSet presAssocID="{B08AF442-C82C-4DCB-BD7F-7246B203C456}" presName="hierChild4" presStyleCnt="0"/>
      <dgm:spPr/>
    </dgm:pt>
    <dgm:pt modelId="{50BBC3E0-15C6-44D6-ADE0-5CDE54A97F6F}" type="pres">
      <dgm:prSet presAssocID="{B08AF442-C82C-4DCB-BD7F-7246B203C456}" presName="hierChild5" presStyleCnt="0"/>
      <dgm:spPr/>
    </dgm:pt>
    <dgm:pt modelId="{01329FB9-6064-4CF4-AD93-842514B77238}" type="pres">
      <dgm:prSet presAssocID="{7C4DD8CE-706A-4C9B-A8FA-CD3552A2BAFD}" presName="hierChild5" presStyleCnt="0"/>
      <dgm:spPr/>
    </dgm:pt>
    <dgm:pt modelId="{D86930D7-B95F-4874-A814-7D71FF6720D0}" type="pres">
      <dgm:prSet presAssocID="{79C5C171-9523-426D-87CC-01F41AA78F75}" presName="hierChild5" presStyleCnt="0"/>
      <dgm:spPr/>
    </dgm:pt>
    <dgm:pt modelId="{21FD31CD-CFF6-4A84-B87A-EB6424BCD521}" type="pres">
      <dgm:prSet presAssocID="{960BCAE6-0030-4ADD-A53A-C27E45DA93BE}" presName="hierChild5" presStyleCnt="0"/>
      <dgm:spPr/>
    </dgm:pt>
    <dgm:pt modelId="{4F402D33-CDE5-4FA0-A35B-FF815305AC30}" type="pres">
      <dgm:prSet presAssocID="{2E2EFC6B-EC7C-4C83-B439-47314BDB1C8A}" presName="Name37" presStyleLbl="parChTrans1D4" presStyleIdx="7" presStyleCnt="15"/>
      <dgm:spPr/>
      <dgm:t>
        <a:bodyPr/>
        <a:lstStyle/>
        <a:p>
          <a:endParaRPr lang="en-US"/>
        </a:p>
      </dgm:t>
    </dgm:pt>
    <dgm:pt modelId="{ACC4F961-9406-4518-AA9C-7E2B3896F69B}" type="pres">
      <dgm:prSet presAssocID="{405354E8-65CD-4DF0-A893-AFFD7967FF20}" presName="hierRoot2" presStyleCnt="0">
        <dgm:presLayoutVars>
          <dgm:hierBranch val="init"/>
        </dgm:presLayoutVars>
      </dgm:prSet>
      <dgm:spPr/>
    </dgm:pt>
    <dgm:pt modelId="{0CF11670-AA49-4A79-834F-232CE09AAA8E}" type="pres">
      <dgm:prSet presAssocID="{405354E8-65CD-4DF0-A893-AFFD7967FF20}" presName="rootComposite" presStyleCnt="0"/>
      <dgm:spPr/>
    </dgm:pt>
    <dgm:pt modelId="{21944BCD-E2F4-4223-9B9A-5B99C60690C9}" type="pres">
      <dgm:prSet presAssocID="{405354E8-65CD-4DF0-A893-AFFD7967FF20}" presName="rootText" presStyleLbl="node4" presStyleIdx="7" presStyleCnt="15" custScaleX="208273" custLinFactNeighborX="73902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1F7B02-306F-4972-AD08-9FCBF1F54890}" type="pres">
      <dgm:prSet presAssocID="{405354E8-65CD-4DF0-A893-AFFD7967FF20}" presName="rootConnector" presStyleLbl="node4" presStyleIdx="7" presStyleCnt="15"/>
      <dgm:spPr/>
      <dgm:t>
        <a:bodyPr/>
        <a:lstStyle/>
        <a:p>
          <a:endParaRPr lang="en-US"/>
        </a:p>
      </dgm:t>
    </dgm:pt>
    <dgm:pt modelId="{19F350D2-3E6A-4F1B-A48D-5B9B5F5988C5}" type="pres">
      <dgm:prSet presAssocID="{405354E8-65CD-4DF0-A893-AFFD7967FF20}" presName="hierChild4" presStyleCnt="0"/>
      <dgm:spPr/>
    </dgm:pt>
    <dgm:pt modelId="{3E004B38-E860-47FB-B753-69B35AF523E6}" type="pres">
      <dgm:prSet presAssocID="{09336A7B-D98C-4DBA-91D7-E7324A4C7C9E}" presName="Name37" presStyleLbl="parChTrans1D4" presStyleIdx="8" presStyleCnt="15"/>
      <dgm:spPr/>
      <dgm:t>
        <a:bodyPr/>
        <a:lstStyle/>
        <a:p>
          <a:endParaRPr lang="en-US"/>
        </a:p>
      </dgm:t>
    </dgm:pt>
    <dgm:pt modelId="{FC0B1414-B4E4-46D4-AEF9-78E8247C70B6}" type="pres">
      <dgm:prSet presAssocID="{F39FACCA-A8B8-443F-8224-BEC0C548E43C}" presName="hierRoot2" presStyleCnt="0">
        <dgm:presLayoutVars>
          <dgm:hierBranch val="init"/>
        </dgm:presLayoutVars>
      </dgm:prSet>
      <dgm:spPr/>
    </dgm:pt>
    <dgm:pt modelId="{732D322E-E14F-47D2-B200-8BFF629245B4}" type="pres">
      <dgm:prSet presAssocID="{F39FACCA-A8B8-443F-8224-BEC0C548E43C}" presName="rootComposite" presStyleCnt="0"/>
      <dgm:spPr/>
    </dgm:pt>
    <dgm:pt modelId="{3C64B14D-ABBA-4A80-A013-8942BA94F6A2}" type="pres">
      <dgm:prSet presAssocID="{F39FACCA-A8B8-443F-8224-BEC0C548E43C}" presName="rootText" presStyleLbl="node4" presStyleIdx="8" presStyleCnt="15" custLinFactNeighborX="74260" custLinFactNeighborY="47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B0AA0F-9CFE-4B62-90EE-8A54A79C6E03}" type="pres">
      <dgm:prSet presAssocID="{F39FACCA-A8B8-443F-8224-BEC0C548E43C}" presName="rootConnector" presStyleLbl="node4" presStyleIdx="8" presStyleCnt="15"/>
      <dgm:spPr/>
      <dgm:t>
        <a:bodyPr/>
        <a:lstStyle/>
        <a:p>
          <a:endParaRPr lang="en-US"/>
        </a:p>
      </dgm:t>
    </dgm:pt>
    <dgm:pt modelId="{C0003542-A627-4BFD-9DF2-85C3E2CF8002}" type="pres">
      <dgm:prSet presAssocID="{F39FACCA-A8B8-443F-8224-BEC0C548E43C}" presName="hierChild4" presStyleCnt="0"/>
      <dgm:spPr/>
    </dgm:pt>
    <dgm:pt modelId="{38B46A2F-8555-4636-BEAD-D24A13065469}" type="pres">
      <dgm:prSet presAssocID="{77CEC867-0468-40CC-967E-147EE32B47A0}" presName="Name37" presStyleLbl="parChTrans1D4" presStyleIdx="9" presStyleCnt="15"/>
      <dgm:spPr/>
      <dgm:t>
        <a:bodyPr/>
        <a:lstStyle/>
        <a:p>
          <a:endParaRPr lang="en-US"/>
        </a:p>
      </dgm:t>
    </dgm:pt>
    <dgm:pt modelId="{6916C2BB-C630-472F-B908-5E5BB1C42AA5}" type="pres">
      <dgm:prSet presAssocID="{F424D795-761E-45D0-95AE-044B2A544201}" presName="hierRoot2" presStyleCnt="0">
        <dgm:presLayoutVars>
          <dgm:hierBranch val="init"/>
        </dgm:presLayoutVars>
      </dgm:prSet>
      <dgm:spPr/>
    </dgm:pt>
    <dgm:pt modelId="{18E883C5-D164-4468-ABFB-FF5D2D1BD3D0}" type="pres">
      <dgm:prSet presAssocID="{F424D795-761E-45D0-95AE-044B2A544201}" presName="rootComposite" presStyleCnt="0"/>
      <dgm:spPr/>
    </dgm:pt>
    <dgm:pt modelId="{08682AC2-A4B3-4342-904F-20383B2EAE56}" type="pres">
      <dgm:prSet presAssocID="{F424D795-761E-45D0-95AE-044B2A544201}" presName="rootText" presStyleLbl="node4" presStyleIdx="9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60EA3B-2217-4955-9323-662F0CC709E0}" type="pres">
      <dgm:prSet presAssocID="{F424D795-761E-45D0-95AE-044B2A544201}" presName="rootConnector" presStyleLbl="node4" presStyleIdx="9" presStyleCnt="15"/>
      <dgm:spPr/>
      <dgm:t>
        <a:bodyPr/>
        <a:lstStyle/>
        <a:p>
          <a:endParaRPr lang="en-US"/>
        </a:p>
      </dgm:t>
    </dgm:pt>
    <dgm:pt modelId="{3233299C-229A-42AC-AB73-C9B8389BCFDD}" type="pres">
      <dgm:prSet presAssocID="{F424D795-761E-45D0-95AE-044B2A544201}" presName="hierChild4" presStyleCnt="0"/>
      <dgm:spPr/>
    </dgm:pt>
    <dgm:pt modelId="{983BD810-D132-428E-AA8C-FA923F13B429}" type="pres">
      <dgm:prSet presAssocID="{F424D795-761E-45D0-95AE-044B2A544201}" presName="hierChild5" presStyleCnt="0"/>
      <dgm:spPr/>
    </dgm:pt>
    <dgm:pt modelId="{39F96EC1-FA93-4AAC-A87F-731F16DC56A8}" type="pres">
      <dgm:prSet presAssocID="{EF7FE546-C56E-45FF-BF30-A0D6DD5AFC4A}" presName="Name37" presStyleLbl="parChTrans1D4" presStyleIdx="10" presStyleCnt="15"/>
      <dgm:spPr/>
      <dgm:t>
        <a:bodyPr/>
        <a:lstStyle/>
        <a:p>
          <a:endParaRPr lang="en-US"/>
        </a:p>
      </dgm:t>
    </dgm:pt>
    <dgm:pt modelId="{71E69AB4-40D8-4A51-87A8-A439076D3793}" type="pres">
      <dgm:prSet presAssocID="{02D00024-5BA5-41D5-8113-1F3AE6C90014}" presName="hierRoot2" presStyleCnt="0">
        <dgm:presLayoutVars>
          <dgm:hierBranch val="init"/>
        </dgm:presLayoutVars>
      </dgm:prSet>
      <dgm:spPr/>
    </dgm:pt>
    <dgm:pt modelId="{DD0CF51A-4A11-4288-8432-FFD01FF0ABE7}" type="pres">
      <dgm:prSet presAssocID="{02D00024-5BA5-41D5-8113-1F3AE6C90014}" presName="rootComposite" presStyleCnt="0"/>
      <dgm:spPr/>
    </dgm:pt>
    <dgm:pt modelId="{EF12D7BD-D17F-4115-861F-E034CEB57157}" type="pres">
      <dgm:prSet presAssocID="{02D00024-5BA5-41D5-8113-1F3AE6C90014}" presName="rootText" presStyleLbl="node4" presStyleIdx="10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141B47-C84A-4296-B041-71299982826E}" type="pres">
      <dgm:prSet presAssocID="{02D00024-5BA5-41D5-8113-1F3AE6C90014}" presName="rootConnector" presStyleLbl="node4" presStyleIdx="10" presStyleCnt="15"/>
      <dgm:spPr/>
      <dgm:t>
        <a:bodyPr/>
        <a:lstStyle/>
        <a:p>
          <a:endParaRPr lang="en-US"/>
        </a:p>
      </dgm:t>
    </dgm:pt>
    <dgm:pt modelId="{23FF73CF-AB8C-4435-A0FA-03A3B3C1365C}" type="pres">
      <dgm:prSet presAssocID="{02D00024-5BA5-41D5-8113-1F3AE6C90014}" presName="hierChild4" presStyleCnt="0"/>
      <dgm:spPr/>
    </dgm:pt>
    <dgm:pt modelId="{9F73656B-FBCF-4CDC-8771-15CC80475F85}" type="pres">
      <dgm:prSet presAssocID="{F74307C9-3943-491F-835A-1B452744E2BE}" presName="Name37" presStyleLbl="parChTrans1D4" presStyleIdx="11" presStyleCnt="15"/>
      <dgm:spPr/>
      <dgm:t>
        <a:bodyPr/>
        <a:lstStyle/>
        <a:p>
          <a:endParaRPr lang="en-US"/>
        </a:p>
      </dgm:t>
    </dgm:pt>
    <dgm:pt modelId="{9E0CBCAD-2821-4688-A995-69A32D427BDF}" type="pres">
      <dgm:prSet presAssocID="{D3303FA4-5EF6-4DA3-A667-43267F59F54D}" presName="hierRoot2" presStyleCnt="0">
        <dgm:presLayoutVars>
          <dgm:hierBranch val="init"/>
        </dgm:presLayoutVars>
      </dgm:prSet>
      <dgm:spPr/>
    </dgm:pt>
    <dgm:pt modelId="{771522E9-3624-4E67-BB7B-9AA93C1BE43C}" type="pres">
      <dgm:prSet presAssocID="{D3303FA4-5EF6-4DA3-A667-43267F59F54D}" presName="rootComposite" presStyleCnt="0"/>
      <dgm:spPr/>
    </dgm:pt>
    <dgm:pt modelId="{89B701E4-2BBD-48CD-B59F-3644FB49C5EA}" type="pres">
      <dgm:prSet presAssocID="{D3303FA4-5EF6-4DA3-A667-43267F59F54D}" presName="rootText" presStyleLbl="node4" presStyleIdx="1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55EDDD-D3E4-46A7-ACA3-C236606FB0DA}" type="pres">
      <dgm:prSet presAssocID="{D3303FA4-5EF6-4DA3-A667-43267F59F54D}" presName="rootConnector" presStyleLbl="node4" presStyleIdx="11" presStyleCnt="15"/>
      <dgm:spPr/>
      <dgm:t>
        <a:bodyPr/>
        <a:lstStyle/>
        <a:p>
          <a:endParaRPr lang="en-US"/>
        </a:p>
      </dgm:t>
    </dgm:pt>
    <dgm:pt modelId="{EFA3A228-A8D2-48BF-A4CB-A45D5B81E79C}" type="pres">
      <dgm:prSet presAssocID="{D3303FA4-5EF6-4DA3-A667-43267F59F54D}" presName="hierChild4" presStyleCnt="0"/>
      <dgm:spPr/>
    </dgm:pt>
    <dgm:pt modelId="{BB433F34-4CD3-4B1C-ADD2-614C56742840}" type="pres">
      <dgm:prSet presAssocID="{D3303FA4-5EF6-4DA3-A667-43267F59F54D}" presName="hierChild5" presStyleCnt="0"/>
      <dgm:spPr/>
    </dgm:pt>
    <dgm:pt modelId="{C65F791F-44A4-44EA-B903-4928F9B7B0CB}" type="pres">
      <dgm:prSet presAssocID="{22166368-D136-4E44-9448-0958F6FCC3E5}" presName="Name37" presStyleLbl="parChTrans1D4" presStyleIdx="12" presStyleCnt="15"/>
      <dgm:spPr/>
      <dgm:t>
        <a:bodyPr/>
        <a:lstStyle/>
        <a:p>
          <a:endParaRPr lang="en-US"/>
        </a:p>
      </dgm:t>
    </dgm:pt>
    <dgm:pt modelId="{0A904886-7422-43B6-BB4B-BB7E68BEE96C}" type="pres">
      <dgm:prSet presAssocID="{0DE3BCE2-CD7C-4C29-92FA-EEABC30A6BD6}" presName="hierRoot2" presStyleCnt="0">
        <dgm:presLayoutVars>
          <dgm:hierBranch/>
        </dgm:presLayoutVars>
      </dgm:prSet>
      <dgm:spPr/>
    </dgm:pt>
    <dgm:pt modelId="{14C3131E-12C5-4A24-859C-B83E9B8D6002}" type="pres">
      <dgm:prSet presAssocID="{0DE3BCE2-CD7C-4C29-92FA-EEABC30A6BD6}" presName="rootComposite" presStyleCnt="0"/>
      <dgm:spPr/>
    </dgm:pt>
    <dgm:pt modelId="{A1413E64-2426-4B7D-A1A9-868AC138807E}" type="pres">
      <dgm:prSet presAssocID="{0DE3BCE2-CD7C-4C29-92FA-EEABC30A6BD6}" presName="rootText" presStyleLbl="node4" presStyleIdx="12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9EA04F-858D-4587-A453-DAEE38140E9A}" type="pres">
      <dgm:prSet presAssocID="{0DE3BCE2-CD7C-4C29-92FA-EEABC30A6BD6}" presName="rootConnector" presStyleLbl="node4" presStyleIdx="12" presStyleCnt="15"/>
      <dgm:spPr/>
      <dgm:t>
        <a:bodyPr/>
        <a:lstStyle/>
        <a:p>
          <a:endParaRPr lang="en-US"/>
        </a:p>
      </dgm:t>
    </dgm:pt>
    <dgm:pt modelId="{45CE7984-1AF1-4BF8-9973-90CA4735DE61}" type="pres">
      <dgm:prSet presAssocID="{0DE3BCE2-CD7C-4C29-92FA-EEABC30A6BD6}" presName="hierChild4" presStyleCnt="0"/>
      <dgm:spPr/>
    </dgm:pt>
    <dgm:pt modelId="{7DAAE039-8262-4F19-9B04-89F378CAC505}" type="pres">
      <dgm:prSet presAssocID="{1E570D86-275E-4AF4-A6B3-7C26CD63E2CE}" presName="Name35" presStyleLbl="parChTrans1D4" presStyleIdx="13" presStyleCnt="15"/>
      <dgm:spPr/>
      <dgm:t>
        <a:bodyPr/>
        <a:lstStyle/>
        <a:p>
          <a:endParaRPr lang="en-US"/>
        </a:p>
      </dgm:t>
    </dgm:pt>
    <dgm:pt modelId="{761AF915-21F8-4026-920B-2095D865EDCB}" type="pres">
      <dgm:prSet presAssocID="{45722B48-4AE8-45ED-8F43-2BFC5E1AE2AE}" presName="hierRoot2" presStyleCnt="0">
        <dgm:presLayoutVars>
          <dgm:hierBranch val="init"/>
        </dgm:presLayoutVars>
      </dgm:prSet>
      <dgm:spPr/>
    </dgm:pt>
    <dgm:pt modelId="{DA704FB2-659F-4390-98B3-D0FCD60419F1}" type="pres">
      <dgm:prSet presAssocID="{45722B48-4AE8-45ED-8F43-2BFC5E1AE2AE}" presName="rootComposite" presStyleCnt="0"/>
      <dgm:spPr/>
    </dgm:pt>
    <dgm:pt modelId="{9BFE7A48-0F27-41EC-AC8C-038D8B6F0CCC}" type="pres">
      <dgm:prSet presAssocID="{45722B48-4AE8-45ED-8F43-2BFC5E1AE2AE}" presName="rootText" presStyleLbl="node4" presStyleIdx="13" presStyleCnt="15" custLinFactNeighborX="447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DAFB1D-C890-4779-9AD5-44D302004C16}" type="pres">
      <dgm:prSet presAssocID="{45722B48-4AE8-45ED-8F43-2BFC5E1AE2AE}" presName="rootConnector" presStyleLbl="node4" presStyleIdx="13" presStyleCnt="15"/>
      <dgm:spPr/>
      <dgm:t>
        <a:bodyPr/>
        <a:lstStyle/>
        <a:p>
          <a:endParaRPr lang="en-US"/>
        </a:p>
      </dgm:t>
    </dgm:pt>
    <dgm:pt modelId="{C59DA177-50E9-4083-AE79-C25325C6E29A}" type="pres">
      <dgm:prSet presAssocID="{45722B48-4AE8-45ED-8F43-2BFC5E1AE2AE}" presName="hierChild4" presStyleCnt="0"/>
      <dgm:spPr/>
    </dgm:pt>
    <dgm:pt modelId="{DD147503-9AB3-4B84-B0EC-AD87616637B1}" type="pres">
      <dgm:prSet presAssocID="{45722B48-4AE8-45ED-8F43-2BFC5E1AE2AE}" presName="hierChild5" presStyleCnt="0"/>
      <dgm:spPr/>
    </dgm:pt>
    <dgm:pt modelId="{A9BB6D5A-D21B-45BA-A6BC-9BC6082B3F1D}" type="pres">
      <dgm:prSet presAssocID="{FCA73515-B3C6-4715-9DB5-DBE8F24D6F7D}" presName="Name35" presStyleLbl="parChTrans1D4" presStyleIdx="14" presStyleCnt="15"/>
      <dgm:spPr/>
      <dgm:t>
        <a:bodyPr/>
        <a:lstStyle/>
        <a:p>
          <a:endParaRPr lang="en-US"/>
        </a:p>
      </dgm:t>
    </dgm:pt>
    <dgm:pt modelId="{8199727A-91EE-4895-A6C6-C10116342DDC}" type="pres">
      <dgm:prSet presAssocID="{1033C969-400B-4043-833C-07E50A5D9BE4}" presName="hierRoot2" presStyleCnt="0">
        <dgm:presLayoutVars>
          <dgm:hierBranch val="init"/>
        </dgm:presLayoutVars>
      </dgm:prSet>
      <dgm:spPr/>
    </dgm:pt>
    <dgm:pt modelId="{895F36A1-4FF5-4993-BD9E-29B7697B0A56}" type="pres">
      <dgm:prSet presAssocID="{1033C969-400B-4043-833C-07E50A5D9BE4}" presName="rootComposite" presStyleCnt="0"/>
      <dgm:spPr/>
    </dgm:pt>
    <dgm:pt modelId="{52DE014A-FBEF-42E8-A2F2-8F9BC5BE7CF1}" type="pres">
      <dgm:prSet presAssocID="{1033C969-400B-4043-833C-07E50A5D9BE4}" presName="rootText" presStyleLbl="node4" presStyleIdx="14" presStyleCnt="15" custLinFactNeighborX="725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F5A37F-7ADA-44AE-A42F-6F592FF1A80C}" type="pres">
      <dgm:prSet presAssocID="{1033C969-400B-4043-833C-07E50A5D9BE4}" presName="rootConnector" presStyleLbl="node4" presStyleIdx="14" presStyleCnt="15"/>
      <dgm:spPr/>
      <dgm:t>
        <a:bodyPr/>
        <a:lstStyle/>
        <a:p>
          <a:endParaRPr lang="en-US"/>
        </a:p>
      </dgm:t>
    </dgm:pt>
    <dgm:pt modelId="{EAA70E04-62AA-4BAF-A46B-E0FBFA2197AF}" type="pres">
      <dgm:prSet presAssocID="{1033C969-400B-4043-833C-07E50A5D9BE4}" presName="hierChild4" presStyleCnt="0"/>
      <dgm:spPr/>
    </dgm:pt>
    <dgm:pt modelId="{C7B7AEE0-062B-4622-88B4-2DDBFE0F036B}" type="pres">
      <dgm:prSet presAssocID="{1033C969-400B-4043-833C-07E50A5D9BE4}" presName="hierChild5" presStyleCnt="0"/>
      <dgm:spPr/>
    </dgm:pt>
    <dgm:pt modelId="{6FC91DE3-BEBC-45A3-AC5C-FB26A2C071D6}" type="pres">
      <dgm:prSet presAssocID="{0DE3BCE2-CD7C-4C29-92FA-EEABC30A6BD6}" presName="hierChild5" presStyleCnt="0"/>
      <dgm:spPr/>
    </dgm:pt>
    <dgm:pt modelId="{48FB5159-1AE6-49D1-9B00-C47A086726BB}" type="pres">
      <dgm:prSet presAssocID="{02D00024-5BA5-41D5-8113-1F3AE6C90014}" presName="hierChild5" presStyleCnt="0"/>
      <dgm:spPr/>
    </dgm:pt>
    <dgm:pt modelId="{B5BAFBC7-C297-484A-9B40-CA2293BF8337}" type="pres">
      <dgm:prSet presAssocID="{F39FACCA-A8B8-443F-8224-BEC0C548E43C}" presName="hierChild5" presStyleCnt="0"/>
      <dgm:spPr/>
    </dgm:pt>
    <dgm:pt modelId="{78E828FE-3301-4B72-A88D-CDF3CFC3E0E6}" type="pres">
      <dgm:prSet presAssocID="{405354E8-65CD-4DF0-A893-AFFD7967FF20}" presName="hierChild5" presStyleCnt="0"/>
      <dgm:spPr/>
    </dgm:pt>
    <dgm:pt modelId="{BDC30685-8250-49CD-AB3C-9519BD77B87C}" type="pres">
      <dgm:prSet presAssocID="{4951F4B2-B46A-4F15-A06C-A5DF954F9D99}" presName="hierChild5" presStyleCnt="0"/>
      <dgm:spPr/>
    </dgm:pt>
    <dgm:pt modelId="{02062DE3-B043-48CF-B90F-F9ACF2B272AE}" type="pres">
      <dgm:prSet presAssocID="{9F653574-1A0F-4F24-AB4D-F9A2A0B2BB3C}" presName="hierChild5" presStyleCnt="0"/>
      <dgm:spPr/>
    </dgm:pt>
    <dgm:pt modelId="{C2AF26CE-96FE-4AEB-8FB4-65768FB2B2B1}" type="pres">
      <dgm:prSet presAssocID="{6CC388D7-E372-44FD-987A-9F6969E3D82C}" presName="hierChild5" presStyleCnt="0"/>
      <dgm:spPr/>
    </dgm:pt>
    <dgm:pt modelId="{AB0AD11D-D3B4-44F7-87D7-2BAD94592AE8}" type="pres">
      <dgm:prSet presAssocID="{5E6BEF9B-7AEB-4716-A26C-3A83766971AD}" presName="hierChild3" presStyleCnt="0"/>
      <dgm:spPr/>
    </dgm:pt>
  </dgm:ptLst>
  <dgm:cxnLst>
    <dgm:cxn modelId="{28C1EC2D-9442-4A64-9486-94CDB0EF8BC3}" srcId="{6CC388D7-E372-44FD-987A-9F6969E3D82C}" destId="{9F653574-1A0F-4F24-AB4D-F9A2A0B2BB3C}" srcOrd="1" destOrd="0" parTransId="{7F0BB126-AB03-4AA5-BF0A-6E56D4D04BB7}" sibTransId="{61E4C8D0-5002-4BCE-A856-2AC83F826775}"/>
    <dgm:cxn modelId="{AC97F901-F0D3-449B-9E80-438D11161BF7}" type="presOf" srcId="{02D00024-5BA5-41D5-8113-1F3AE6C90014}" destId="{31141B47-C84A-4296-B041-71299982826E}" srcOrd="1" destOrd="0" presId="urn:microsoft.com/office/officeart/2005/8/layout/orgChart1"/>
    <dgm:cxn modelId="{DC110ACE-AD42-4B61-A50A-E450CC62A556}" type="presOf" srcId="{EF7FE546-C56E-45FF-BF30-A0D6DD5AFC4A}" destId="{39F96EC1-FA93-4AAC-A87F-731F16DC56A8}" srcOrd="0" destOrd="0" presId="urn:microsoft.com/office/officeart/2005/8/layout/orgChart1"/>
    <dgm:cxn modelId="{2B052079-94BF-4AC8-A392-FCEFA2A91C16}" type="presOf" srcId="{0838438A-DC3C-40B7-A5A7-4DCA596BE5D1}" destId="{E6ABCA1B-6EE8-47BA-B823-9A999B4F1ADD}" srcOrd="0" destOrd="0" presId="urn:microsoft.com/office/officeart/2005/8/layout/orgChart1"/>
    <dgm:cxn modelId="{ABBAD9D6-6088-450D-9328-4E489F2F986F}" srcId="{5E6BEF9B-7AEB-4716-A26C-3A83766971AD}" destId="{4D0CF8D4-4909-4E08-9ED4-012BC7A7B022}" srcOrd="0" destOrd="0" parTransId="{8DF02009-8E95-4A8B-AA8C-6B8802751646}" sibTransId="{9F3ABF4B-C2F2-49C6-9031-F768F8E98D03}"/>
    <dgm:cxn modelId="{2D3ED9C3-39E3-4C87-BBA7-FF222080C6F3}" type="presOf" srcId="{3C3B5DBE-4DB6-4012-8BE7-E9B139D1BBD1}" destId="{32B5C52D-D36A-41F7-A793-1602544833B5}" srcOrd="1" destOrd="0" presId="urn:microsoft.com/office/officeart/2005/8/layout/orgChart1"/>
    <dgm:cxn modelId="{5A470061-5D6C-4149-9552-BC8681FB5621}" srcId="{960BCAE6-0030-4ADD-A53A-C27E45DA93BE}" destId="{79C5C171-9523-426D-87CC-01F41AA78F75}" srcOrd="0" destOrd="0" parTransId="{E12DA37C-9A59-41FC-8E16-72C7952E9F49}" sibTransId="{647ECA65-82DB-41F7-B086-98B547680F33}"/>
    <dgm:cxn modelId="{4738BEFB-60C6-4F6E-BDAD-ACB93A61F8DE}" type="presOf" srcId="{12429F20-FC87-4412-A602-E5CBE3E62612}" destId="{ADFAC8AD-78EF-48D9-8F04-8A3D4D153B3E}" srcOrd="0" destOrd="0" presId="urn:microsoft.com/office/officeart/2005/8/layout/orgChart1"/>
    <dgm:cxn modelId="{BC6A5300-F472-4922-9ADA-9A9402BD83E8}" type="presOf" srcId="{ACD2821C-94C2-4284-8A06-9219B33D0567}" destId="{C24CF508-8815-4AAD-B8F6-5814BD88474C}" srcOrd="0" destOrd="0" presId="urn:microsoft.com/office/officeart/2005/8/layout/orgChart1"/>
    <dgm:cxn modelId="{CC6B251C-6217-4EE0-8B8D-5FFD67149AFA}" srcId="{02D00024-5BA5-41D5-8113-1F3AE6C90014}" destId="{0DE3BCE2-CD7C-4C29-92FA-EEABC30A6BD6}" srcOrd="1" destOrd="0" parTransId="{22166368-D136-4E44-9448-0958F6FCC3E5}" sibTransId="{68178A31-E5A5-4A8C-8567-720655788ED0}"/>
    <dgm:cxn modelId="{6083ED39-E8DC-4CB9-9E74-17FE469501CD}" type="presOf" srcId="{45722B48-4AE8-45ED-8F43-2BFC5E1AE2AE}" destId="{9BFE7A48-0F27-41EC-AC8C-038D8B6F0CCC}" srcOrd="0" destOrd="0" presId="urn:microsoft.com/office/officeart/2005/8/layout/orgChart1"/>
    <dgm:cxn modelId="{B60BD33E-2560-4327-B6C4-33E24A1A3533}" type="presOf" srcId="{F39FACCA-A8B8-443F-8224-BEC0C548E43C}" destId="{83B0AA0F-9CFE-4B62-90EE-8A54A79C6E03}" srcOrd="1" destOrd="0" presId="urn:microsoft.com/office/officeart/2005/8/layout/orgChart1"/>
    <dgm:cxn modelId="{10595E56-8648-4CC3-AEB6-2A4F6895E27B}" type="presOf" srcId="{B0A0AB78-3E69-44FA-A3FD-A878F233C59A}" destId="{C84E6BFD-DC75-4681-83D3-BBE20DC70758}" srcOrd="0" destOrd="0" presId="urn:microsoft.com/office/officeart/2005/8/layout/orgChart1"/>
    <dgm:cxn modelId="{DDBF6541-54FC-4306-B01D-66AEDE6D3CC2}" type="presOf" srcId="{3C3B5DBE-4DB6-4012-8BE7-E9B139D1BBD1}" destId="{1B495564-2F03-43AB-9829-531041DCA519}" srcOrd="0" destOrd="0" presId="urn:microsoft.com/office/officeart/2005/8/layout/orgChart1"/>
    <dgm:cxn modelId="{78C6DC92-40C7-4304-9F41-894D0155BBFD}" srcId="{4951F4B2-B46A-4F15-A06C-A5DF954F9D99}" destId="{405354E8-65CD-4DF0-A893-AFFD7967FF20}" srcOrd="1" destOrd="0" parTransId="{2E2EFC6B-EC7C-4C83-B439-47314BDB1C8A}" sibTransId="{BF766144-A556-4FAE-91F1-DF2C36C7725B}"/>
    <dgm:cxn modelId="{57D54DC8-FE2D-4146-B8AE-3251B7F03473}" srcId="{4951F4B2-B46A-4F15-A06C-A5DF954F9D99}" destId="{960BCAE6-0030-4ADD-A53A-C27E45DA93BE}" srcOrd="0" destOrd="0" parTransId="{29B6EA6B-223B-418A-AE3E-98FEEE3D5F95}" sibTransId="{20CD22EA-12A9-49D7-BA1F-8B579BAA3EDD}"/>
    <dgm:cxn modelId="{57A01FFE-A371-4441-89E2-0637E1328A01}" type="presOf" srcId="{E12DA37C-9A59-41FC-8E16-72C7952E9F49}" destId="{2BA526AE-466A-40FB-A40F-8EE5045F8081}" srcOrd="0" destOrd="0" presId="urn:microsoft.com/office/officeart/2005/8/layout/orgChart1"/>
    <dgm:cxn modelId="{3E118B1E-7D7B-4EE9-8F35-96D06044B6D4}" srcId="{79C5C171-9523-426D-87CC-01F41AA78F75}" destId="{75E0919E-8A44-45F2-AC33-C5E4E0EDBC36}" srcOrd="0" destOrd="0" parTransId="{94D2CF84-DD80-4993-8E57-2B78BE3C4DF5}" sibTransId="{0120A98B-046E-462B-B638-21FA03E77DFC}"/>
    <dgm:cxn modelId="{BC89F2CF-F95C-4485-BD04-F3E842CE9EBE}" type="presOf" srcId="{4D0CF8D4-4909-4E08-9ED4-012BC7A7B022}" destId="{66AFFAB6-626A-46E4-ABAA-6B3CA49597A8}" srcOrd="1" destOrd="0" presId="urn:microsoft.com/office/officeart/2005/8/layout/orgChart1"/>
    <dgm:cxn modelId="{90A0BBFE-1811-4AC8-BFC3-CFA742109EE1}" type="presOf" srcId="{A06F6596-AB5A-49C5-98CC-FFAD878A431F}" destId="{A38ACFCD-F6CF-4770-8E10-C36856713B02}" srcOrd="1" destOrd="0" presId="urn:microsoft.com/office/officeart/2005/8/layout/orgChart1"/>
    <dgm:cxn modelId="{F1BF1304-6505-4203-A999-523CEC9C848B}" type="presOf" srcId="{5E6BEF9B-7AEB-4716-A26C-3A83766971AD}" destId="{32C4C9EE-A355-4E60-B8CE-1EA24E9CD07A}" srcOrd="1" destOrd="0" presId="urn:microsoft.com/office/officeart/2005/8/layout/orgChart1"/>
    <dgm:cxn modelId="{C19737AD-73B9-40BC-A5C8-CA6E353F12C8}" srcId="{7C4DD8CE-706A-4C9B-A8FA-CD3552A2BAFD}" destId="{B08AF442-C82C-4DCB-BD7F-7246B203C456}" srcOrd="1" destOrd="0" parTransId="{C4FC3859-F82D-409D-8D54-2D9470DA3209}" sibTransId="{C147F306-A1B0-46CB-8466-701499867DBB}"/>
    <dgm:cxn modelId="{15ED8968-D404-4982-B832-5759BD9CED31}" type="presOf" srcId="{F39FACCA-A8B8-443F-8224-BEC0C548E43C}" destId="{3C64B14D-ABBA-4A80-A013-8942BA94F6A2}" srcOrd="0" destOrd="0" presId="urn:microsoft.com/office/officeart/2005/8/layout/orgChart1"/>
    <dgm:cxn modelId="{31A97E68-E3FD-41C3-A3A9-77F75BBAAAA4}" type="presOf" srcId="{29B6EA6B-223B-418A-AE3E-98FEEE3D5F95}" destId="{6B62A9D2-C727-44D8-823B-61F0EA7C180F}" srcOrd="0" destOrd="0" presId="urn:microsoft.com/office/officeart/2005/8/layout/orgChart1"/>
    <dgm:cxn modelId="{0FD5D70E-9073-4083-8DD1-8CB18F2937A1}" type="presOf" srcId="{94D2CF84-DD80-4993-8E57-2B78BE3C4DF5}" destId="{CB1DB1F3-7E0E-45B4-9136-A1E6E2330F65}" srcOrd="0" destOrd="0" presId="urn:microsoft.com/office/officeart/2005/8/layout/orgChart1"/>
    <dgm:cxn modelId="{5E88850C-5C9E-4924-862B-A3BAE1CDDFC0}" type="presOf" srcId="{E57A5D2D-87A8-4D6E-8A9F-0327CD30CE0D}" destId="{D526437C-18F5-42A9-9E82-5A317791ACD1}" srcOrd="0" destOrd="0" presId="urn:microsoft.com/office/officeart/2005/8/layout/orgChart1"/>
    <dgm:cxn modelId="{7B73D31A-DD7B-42CA-85F9-3C4EE44FF5C0}" type="presOf" srcId="{6CC388D7-E372-44FD-987A-9F6969E3D82C}" destId="{D486225E-D80C-4B1F-AF2F-9191C0B83864}" srcOrd="0" destOrd="0" presId="urn:microsoft.com/office/officeart/2005/8/layout/orgChart1"/>
    <dgm:cxn modelId="{0FDF99E2-B9CD-48D4-99B9-C8EAEC8DC2B2}" type="presOf" srcId="{75E0919E-8A44-45F2-AC33-C5E4E0EDBC36}" destId="{332B8F5E-0CE3-4F74-87A4-62C49E260251}" srcOrd="0" destOrd="0" presId="urn:microsoft.com/office/officeart/2005/8/layout/orgChart1"/>
    <dgm:cxn modelId="{0E061EFF-E342-4F6B-83F0-DD6D86539801}" type="presOf" srcId="{0DE3BCE2-CD7C-4C29-92FA-EEABC30A6BD6}" destId="{A1413E64-2426-4B7D-A1A9-868AC138807E}" srcOrd="0" destOrd="0" presId="urn:microsoft.com/office/officeart/2005/8/layout/orgChart1"/>
    <dgm:cxn modelId="{34E30BEE-F2D1-4AE8-8439-F471419AC59F}" srcId="{405354E8-65CD-4DF0-A893-AFFD7967FF20}" destId="{F39FACCA-A8B8-443F-8224-BEC0C548E43C}" srcOrd="0" destOrd="0" parTransId="{09336A7B-D98C-4DBA-91D7-E7324A4C7C9E}" sibTransId="{E021BE8D-4354-4ED4-B0BD-CE6C0ADD5DFA}"/>
    <dgm:cxn modelId="{BB6492C2-9907-453E-B69C-494812D896F7}" type="presOf" srcId="{D3303FA4-5EF6-4DA3-A667-43267F59F54D}" destId="{BF55EDDD-D3E4-46A7-ACA3-C236606FB0DA}" srcOrd="1" destOrd="0" presId="urn:microsoft.com/office/officeart/2005/8/layout/orgChart1"/>
    <dgm:cxn modelId="{E87A98AC-A548-4BDD-98EB-4255749611BE}" type="presOf" srcId="{77CEC867-0468-40CC-967E-147EE32B47A0}" destId="{38B46A2F-8555-4636-BEAD-D24A13065469}" srcOrd="0" destOrd="0" presId="urn:microsoft.com/office/officeart/2005/8/layout/orgChart1"/>
    <dgm:cxn modelId="{18ED5407-6E1B-489E-9858-891A681C0163}" srcId="{5E6BEF9B-7AEB-4716-A26C-3A83766971AD}" destId="{6CC388D7-E372-44FD-987A-9F6969E3D82C}" srcOrd="1" destOrd="0" parTransId="{E57A5D2D-87A8-4D6E-8A9F-0327CD30CE0D}" sibTransId="{8798E99F-64D7-408C-B4E6-CBF9CD6FBF7F}"/>
    <dgm:cxn modelId="{D18C530C-521B-4764-B410-E48EC5ED2E7F}" type="presOf" srcId="{1033C969-400B-4043-833C-07E50A5D9BE4}" destId="{52DE014A-FBEF-42E8-A2F2-8F9BC5BE7CF1}" srcOrd="0" destOrd="0" presId="urn:microsoft.com/office/officeart/2005/8/layout/orgChart1"/>
    <dgm:cxn modelId="{A502B99C-F88A-4537-B4DC-8486C548A327}" srcId="{6CC388D7-E372-44FD-987A-9F6969E3D82C}" destId="{A06F6596-AB5A-49C5-98CC-FFAD878A431F}" srcOrd="0" destOrd="0" parTransId="{0838438A-DC3C-40B7-A5A7-4DCA596BE5D1}" sibTransId="{AC77615E-3145-4AA6-A35F-D91B65738F78}"/>
    <dgm:cxn modelId="{2BB74A0F-8B9E-4D81-AFEE-AB315FB7679A}" type="presOf" srcId="{45722B48-4AE8-45ED-8F43-2BFC5E1AE2AE}" destId="{B9DAFB1D-C890-4779-9AD5-44D302004C16}" srcOrd="1" destOrd="0" presId="urn:microsoft.com/office/officeart/2005/8/layout/orgChart1"/>
    <dgm:cxn modelId="{329796C0-10BB-4F1D-879A-8CEF91299419}" type="presOf" srcId="{9F653574-1A0F-4F24-AB4D-F9A2A0B2BB3C}" destId="{9DB5B182-1A2B-4F3B-8A50-F10BCA38575F}" srcOrd="1" destOrd="0" presId="urn:microsoft.com/office/officeart/2005/8/layout/orgChart1"/>
    <dgm:cxn modelId="{74BF026F-DFB7-4D3A-8E64-80DDAB56F253}" type="presOf" srcId="{79C5C171-9523-426D-87CC-01F41AA78F75}" destId="{D9AFD063-F11F-4418-BF50-2C4CD77CB25B}" srcOrd="1" destOrd="0" presId="urn:microsoft.com/office/officeart/2005/8/layout/orgChart1"/>
    <dgm:cxn modelId="{C19B12CE-BE29-42CA-9F4F-D1845ABE54B6}" type="presOf" srcId="{79C5C171-9523-426D-87CC-01F41AA78F75}" destId="{075BA7A5-DD81-4462-B23B-5DAF016366CE}" srcOrd="0" destOrd="0" presId="urn:microsoft.com/office/officeart/2005/8/layout/orgChart1"/>
    <dgm:cxn modelId="{160D25D1-C3BD-47C6-9939-735897E92E53}" type="presOf" srcId="{B08AF442-C82C-4DCB-BD7F-7246B203C456}" destId="{062EC46F-1197-4BB8-A101-91D43D6D6AC8}" srcOrd="1" destOrd="0" presId="urn:microsoft.com/office/officeart/2005/8/layout/orgChart1"/>
    <dgm:cxn modelId="{21D4981C-25F2-4862-8975-60F314B6BAEE}" type="presOf" srcId="{6CC388D7-E372-44FD-987A-9F6969E3D82C}" destId="{9CABFAA1-E71A-4518-88CA-17DE41C5DEE0}" srcOrd="1" destOrd="0" presId="urn:microsoft.com/office/officeart/2005/8/layout/orgChart1"/>
    <dgm:cxn modelId="{B78D3A18-80C1-45D5-A110-6E43DE4D2AAB}" type="presOf" srcId="{1033C969-400B-4043-833C-07E50A5D9BE4}" destId="{C1F5A37F-7ADA-44AE-A42F-6F592FF1A80C}" srcOrd="1" destOrd="0" presId="urn:microsoft.com/office/officeart/2005/8/layout/orgChart1"/>
    <dgm:cxn modelId="{902BA5A0-5BFA-47B0-A298-0B8863D29BD9}" type="presOf" srcId="{A06F6596-AB5A-49C5-98CC-FFAD878A431F}" destId="{ACB0C535-6799-4B12-965F-B91F576C1DCD}" srcOrd="0" destOrd="0" presId="urn:microsoft.com/office/officeart/2005/8/layout/orgChart1"/>
    <dgm:cxn modelId="{CE36CAD2-1961-4EA5-92AE-8549FB6A2FA2}" srcId="{F39FACCA-A8B8-443F-8224-BEC0C548E43C}" destId="{02D00024-5BA5-41D5-8113-1F3AE6C90014}" srcOrd="1" destOrd="0" parTransId="{EF7FE546-C56E-45FF-BF30-A0D6DD5AFC4A}" sibTransId="{4F56AF47-867C-49FE-87B7-501C8DFD0E5A}"/>
    <dgm:cxn modelId="{EC9B1D93-D9D8-41C2-B78E-AAEB03A59B2C}" type="presOf" srcId="{02D00024-5BA5-41D5-8113-1F3AE6C90014}" destId="{EF12D7BD-D17F-4115-861F-E034CEB57157}" srcOrd="0" destOrd="0" presId="urn:microsoft.com/office/officeart/2005/8/layout/orgChart1"/>
    <dgm:cxn modelId="{3E29A9AF-F5B8-417A-8767-1FA72FF53250}" type="presOf" srcId="{2E2EFC6B-EC7C-4C83-B439-47314BDB1C8A}" destId="{4F402D33-CDE5-4FA0-A35B-FF815305AC30}" srcOrd="0" destOrd="0" presId="urn:microsoft.com/office/officeart/2005/8/layout/orgChart1"/>
    <dgm:cxn modelId="{5C2405F2-61DE-40A9-B3F9-12580E31C7C4}" srcId="{79C5C171-9523-426D-87CC-01F41AA78F75}" destId="{7C4DD8CE-706A-4C9B-A8FA-CD3552A2BAFD}" srcOrd="1" destOrd="0" parTransId="{12429F20-FC87-4412-A602-E5CBE3E62612}" sibTransId="{15D40551-4310-40F6-9D22-23F137B60E94}"/>
    <dgm:cxn modelId="{505636C1-26C4-4C1A-9AAD-723B4932DF54}" type="presOf" srcId="{09336A7B-D98C-4DBA-91D7-E7324A4C7C9E}" destId="{3E004B38-E860-47FB-B753-69B35AF523E6}" srcOrd="0" destOrd="0" presId="urn:microsoft.com/office/officeart/2005/8/layout/orgChart1"/>
    <dgm:cxn modelId="{F326FAC0-C9C1-46A4-8ABD-4252A576BCD4}" type="presOf" srcId="{F74307C9-3943-491F-835A-1B452744E2BE}" destId="{9F73656B-FBCF-4CDC-8771-15CC80475F85}" srcOrd="0" destOrd="0" presId="urn:microsoft.com/office/officeart/2005/8/layout/orgChart1"/>
    <dgm:cxn modelId="{60A2DC0A-FF3B-4D0D-9282-F8498BEBCD90}" type="presOf" srcId="{75E0919E-8A44-45F2-AC33-C5E4E0EDBC36}" destId="{44326F6B-94B4-4D16-861B-BB48DF3F7A8A}" srcOrd="1" destOrd="0" presId="urn:microsoft.com/office/officeart/2005/8/layout/orgChart1"/>
    <dgm:cxn modelId="{0407F758-14B3-4CF0-A692-24F62403013A}" type="presOf" srcId="{7C4DD8CE-706A-4C9B-A8FA-CD3552A2BAFD}" destId="{9E1AFB6B-8633-45DC-A636-8F7378C1DFEC}" srcOrd="0" destOrd="0" presId="urn:microsoft.com/office/officeart/2005/8/layout/orgChart1"/>
    <dgm:cxn modelId="{8D05E5B2-9FAD-4EC6-A17C-F50E78A2EFC7}" type="presOf" srcId="{5E6BEF9B-7AEB-4716-A26C-3A83766971AD}" destId="{546E4322-4466-45C5-9A69-8E2C90DC7D0D}" srcOrd="0" destOrd="0" presId="urn:microsoft.com/office/officeart/2005/8/layout/orgChart1"/>
    <dgm:cxn modelId="{D3E9666A-ED52-466F-9296-7DA2AB70292B}" type="presOf" srcId="{F424D795-761E-45D0-95AE-044B2A544201}" destId="{08682AC2-A4B3-4342-904F-20383B2EAE56}" srcOrd="0" destOrd="0" presId="urn:microsoft.com/office/officeart/2005/8/layout/orgChart1"/>
    <dgm:cxn modelId="{65C427EF-E5B2-4CE0-BD7F-79755E7D825A}" srcId="{F39FACCA-A8B8-443F-8224-BEC0C548E43C}" destId="{F424D795-761E-45D0-95AE-044B2A544201}" srcOrd="0" destOrd="0" parTransId="{77CEC867-0468-40CC-967E-147EE32B47A0}" sibTransId="{47F0F143-35FC-4B2D-B6A9-F62B307AFB02}"/>
    <dgm:cxn modelId="{9F9D66DA-108F-41E8-95F1-E09F47BB3776}" type="presOf" srcId="{C4FC3859-F82D-409D-8D54-2D9470DA3209}" destId="{6473D9AE-1A14-4507-8329-0599264ABFB7}" srcOrd="0" destOrd="0" presId="urn:microsoft.com/office/officeart/2005/8/layout/orgChart1"/>
    <dgm:cxn modelId="{FA0F6434-9D8D-47D9-B579-BE1E2C5380B2}" type="presOf" srcId="{8DF02009-8E95-4A8B-AA8C-6B8802751646}" destId="{888FECA7-11A9-4347-9988-DC73992AD883}" srcOrd="0" destOrd="0" presId="urn:microsoft.com/office/officeart/2005/8/layout/orgChart1"/>
    <dgm:cxn modelId="{1E9F7817-C497-4640-A2AD-F7E4B7FC4FFA}" type="presOf" srcId="{7F0BB126-AB03-4AA5-BF0A-6E56D4D04BB7}" destId="{AB545F4A-FC55-4CAB-BBB7-392DDF80238E}" srcOrd="0" destOrd="0" presId="urn:microsoft.com/office/officeart/2005/8/layout/orgChart1"/>
    <dgm:cxn modelId="{77F573DC-9E9B-4A57-838A-85D3E8FE6BA8}" type="presOf" srcId="{960BCAE6-0030-4ADD-A53A-C27E45DA93BE}" destId="{4497DA8F-5918-426F-8F42-D0D178D6B73A}" srcOrd="0" destOrd="0" presId="urn:microsoft.com/office/officeart/2005/8/layout/orgChart1"/>
    <dgm:cxn modelId="{2AF9F8F6-0F43-41AC-B373-53F8C228EC8B}" type="presOf" srcId="{4951F4B2-B46A-4F15-A06C-A5DF954F9D99}" destId="{0613F3C9-CE8B-46FE-91F9-929FCE92B8A2}" srcOrd="1" destOrd="0" presId="urn:microsoft.com/office/officeart/2005/8/layout/orgChart1"/>
    <dgm:cxn modelId="{ECC52C4E-594D-4874-9DC3-0278BFC18187}" type="presOf" srcId="{9F653574-1A0F-4F24-AB4D-F9A2A0B2BB3C}" destId="{76F73210-3162-4812-9830-CA35876FC913}" srcOrd="0" destOrd="0" presId="urn:microsoft.com/office/officeart/2005/8/layout/orgChart1"/>
    <dgm:cxn modelId="{388D00A6-F2FC-463E-9A09-4CEB52FF656A}" srcId="{9F653574-1A0F-4F24-AB4D-F9A2A0B2BB3C}" destId="{4951F4B2-B46A-4F15-A06C-A5DF954F9D99}" srcOrd="0" destOrd="0" parTransId="{ACD2821C-94C2-4284-8A06-9219B33D0567}" sibTransId="{2F6AAC00-5141-4B2B-A2E8-45E78FE231CF}"/>
    <dgm:cxn modelId="{76953890-AF86-48B3-A650-44B883C3D488}" type="presOf" srcId="{483EC8E2-4D31-47A0-BA3A-89E34F3F8CE1}" destId="{0ED7E34F-D04D-4373-8B05-817BC7CB2734}" srcOrd="0" destOrd="0" presId="urn:microsoft.com/office/officeart/2005/8/layout/orgChart1"/>
    <dgm:cxn modelId="{D44E6C8F-DDE8-4429-ACE2-F02F4D81A6D9}" type="presOf" srcId="{FCA73515-B3C6-4715-9DB5-DBE8F24D6F7D}" destId="{A9BB6D5A-D21B-45BA-A6BC-9BC6082B3F1D}" srcOrd="0" destOrd="0" presId="urn:microsoft.com/office/officeart/2005/8/layout/orgChart1"/>
    <dgm:cxn modelId="{83E08A8A-DF2B-4728-9ACD-B796B275DD3D}" type="presOf" srcId="{4951F4B2-B46A-4F15-A06C-A5DF954F9D99}" destId="{88AA4EDD-CCFD-4BB1-9E41-397E65322C10}" srcOrd="0" destOrd="0" presId="urn:microsoft.com/office/officeart/2005/8/layout/orgChart1"/>
    <dgm:cxn modelId="{B18EC915-5F7B-46D4-B2EA-64CCE90DC37D}" srcId="{B0A0AB78-3E69-44FA-A3FD-A878F233C59A}" destId="{5E6BEF9B-7AEB-4716-A26C-3A83766971AD}" srcOrd="0" destOrd="0" parTransId="{8633608C-E82C-40CB-B195-A6D5929D4D89}" sibTransId="{4B815A8C-D5C5-4AD9-931E-B774C74902FF}"/>
    <dgm:cxn modelId="{3D7C1CE0-2108-48F0-8A11-2B06C36B3404}" srcId="{0DE3BCE2-CD7C-4C29-92FA-EEABC30A6BD6}" destId="{45722B48-4AE8-45ED-8F43-2BFC5E1AE2AE}" srcOrd="0" destOrd="0" parTransId="{1E570D86-275E-4AF4-A6B3-7C26CD63E2CE}" sibTransId="{30DBB2E9-C2F6-4EF6-8F8B-21BC6DDF990B}"/>
    <dgm:cxn modelId="{6346641B-5A80-431A-A2DC-2A441177369E}" type="presOf" srcId="{1E570D86-275E-4AF4-A6B3-7C26CD63E2CE}" destId="{7DAAE039-8262-4F19-9B04-89F378CAC505}" srcOrd="0" destOrd="0" presId="urn:microsoft.com/office/officeart/2005/8/layout/orgChart1"/>
    <dgm:cxn modelId="{AFD7DEC3-F65B-4D71-822C-07156B959B57}" type="presOf" srcId="{4D0CF8D4-4909-4E08-9ED4-012BC7A7B022}" destId="{BFDB40CA-453E-488D-AE07-BF6CBC6E5DE9}" srcOrd="0" destOrd="0" presId="urn:microsoft.com/office/officeart/2005/8/layout/orgChart1"/>
    <dgm:cxn modelId="{71EBC1B2-8BD6-48CF-A8C6-00FA160827A3}" type="presOf" srcId="{7C4DD8CE-706A-4C9B-A8FA-CD3552A2BAFD}" destId="{98F07321-3659-411B-881A-30C6FD685C4A}" srcOrd="1" destOrd="0" presId="urn:microsoft.com/office/officeart/2005/8/layout/orgChart1"/>
    <dgm:cxn modelId="{0B22EE97-26B1-4A7A-AA18-554EF9E0CB7A}" type="presOf" srcId="{960BCAE6-0030-4ADD-A53A-C27E45DA93BE}" destId="{35E0A52D-D246-4A6D-BA2A-B76C1345F844}" srcOrd="1" destOrd="0" presId="urn:microsoft.com/office/officeart/2005/8/layout/orgChart1"/>
    <dgm:cxn modelId="{6AD48697-FE97-450D-8B3F-157AF9BA90A5}" srcId="{7C4DD8CE-706A-4C9B-A8FA-CD3552A2BAFD}" destId="{3C3B5DBE-4DB6-4012-8BE7-E9B139D1BBD1}" srcOrd="0" destOrd="0" parTransId="{483EC8E2-4D31-47A0-BA3A-89E34F3F8CE1}" sibTransId="{98F0E26D-D681-4544-A82D-619F6DD89E9A}"/>
    <dgm:cxn modelId="{D38391FC-72D7-4230-9987-20FF912EA091}" type="presOf" srcId="{0DE3BCE2-CD7C-4C29-92FA-EEABC30A6BD6}" destId="{DB9EA04F-858D-4587-A453-DAEE38140E9A}" srcOrd="1" destOrd="0" presId="urn:microsoft.com/office/officeart/2005/8/layout/orgChart1"/>
    <dgm:cxn modelId="{9786A4E5-BCA0-4AFF-B690-8610B8D7BB68}" type="presOf" srcId="{F424D795-761E-45D0-95AE-044B2A544201}" destId="{6F60EA3B-2217-4955-9323-662F0CC709E0}" srcOrd="1" destOrd="0" presId="urn:microsoft.com/office/officeart/2005/8/layout/orgChart1"/>
    <dgm:cxn modelId="{FF4EC9DA-C877-44A0-B442-D998E0A32886}" type="presOf" srcId="{D3303FA4-5EF6-4DA3-A667-43267F59F54D}" destId="{89B701E4-2BBD-48CD-B59F-3644FB49C5EA}" srcOrd="0" destOrd="0" presId="urn:microsoft.com/office/officeart/2005/8/layout/orgChart1"/>
    <dgm:cxn modelId="{BBB4E64A-DE2C-41EF-9920-C4E457F64006}" type="presOf" srcId="{22166368-D136-4E44-9448-0958F6FCC3E5}" destId="{C65F791F-44A4-44EA-B903-4928F9B7B0CB}" srcOrd="0" destOrd="0" presId="urn:microsoft.com/office/officeart/2005/8/layout/orgChart1"/>
    <dgm:cxn modelId="{756B17F3-8237-401A-ACD5-7432BD47108A}" type="presOf" srcId="{405354E8-65CD-4DF0-A893-AFFD7967FF20}" destId="{FC1F7B02-306F-4972-AD08-9FCBF1F54890}" srcOrd="1" destOrd="0" presId="urn:microsoft.com/office/officeart/2005/8/layout/orgChart1"/>
    <dgm:cxn modelId="{72671730-0B91-4D07-A01A-3C51956B413B}" srcId="{02D00024-5BA5-41D5-8113-1F3AE6C90014}" destId="{D3303FA4-5EF6-4DA3-A667-43267F59F54D}" srcOrd="0" destOrd="0" parTransId="{F74307C9-3943-491F-835A-1B452744E2BE}" sibTransId="{AD56C27C-E855-443C-B132-389F8B768746}"/>
    <dgm:cxn modelId="{ADB4A944-E5FB-4EE7-B192-CA11BE06333D}" type="presOf" srcId="{B08AF442-C82C-4DCB-BD7F-7246B203C456}" destId="{84876B63-9DBA-4825-B64A-A47EC486499E}" srcOrd="0" destOrd="0" presId="urn:microsoft.com/office/officeart/2005/8/layout/orgChart1"/>
    <dgm:cxn modelId="{84482C6A-A633-44AC-AFAA-B5CE7012A475}" type="presOf" srcId="{405354E8-65CD-4DF0-A893-AFFD7967FF20}" destId="{21944BCD-E2F4-4223-9B9A-5B99C60690C9}" srcOrd="0" destOrd="0" presId="urn:microsoft.com/office/officeart/2005/8/layout/orgChart1"/>
    <dgm:cxn modelId="{6872640B-7468-4CE9-A208-09FF811D17A6}" srcId="{0DE3BCE2-CD7C-4C29-92FA-EEABC30A6BD6}" destId="{1033C969-400B-4043-833C-07E50A5D9BE4}" srcOrd="1" destOrd="0" parTransId="{FCA73515-B3C6-4715-9DB5-DBE8F24D6F7D}" sibTransId="{89A1CEBE-B3EE-426E-8439-BA3841B71C0D}"/>
    <dgm:cxn modelId="{DB2772D0-498F-41B2-A857-2A87DFADD1AB}" type="presParOf" srcId="{C84E6BFD-DC75-4681-83D3-BBE20DC70758}" destId="{7D36DB7A-4080-4F09-8939-84D124A8781C}" srcOrd="0" destOrd="0" presId="urn:microsoft.com/office/officeart/2005/8/layout/orgChart1"/>
    <dgm:cxn modelId="{4D97C43F-133D-428D-8092-A0BA36D3D56E}" type="presParOf" srcId="{7D36DB7A-4080-4F09-8939-84D124A8781C}" destId="{5547CBC4-A8EC-4873-93CC-3F9A6DE84D20}" srcOrd="0" destOrd="0" presId="urn:microsoft.com/office/officeart/2005/8/layout/orgChart1"/>
    <dgm:cxn modelId="{86624B6A-0DD5-4C50-A281-2F7D5D57DD04}" type="presParOf" srcId="{5547CBC4-A8EC-4873-93CC-3F9A6DE84D20}" destId="{546E4322-4466-45C5-9A69-8E2C90DC7D0D}" srcOrd="0" destOrd="0" presId="urn:microsoft.com/office/officeart/2005/8/layout/orgChart1"/>
    <dgm:cxn modelId="{FD0EACFA-E0FE-4CD4-9ED1-84E28D604C1A}" type="presParOf" srcId="{5547CBC4-A8EC-4873-93CC-3F9A6DE84D20}" destId="{32C4C9EE-A355-4E60-B8CE-1EA24E9CD07A}" srcOrd="1" destOrd="0" presId="urn:microsoft.com/office/officeart/2005/8/layout/orgChart1"/>
    <dgm:cxn modelId="{93130602-BB95-4913-90E5-AB0E69F1E27B}" type="presParOf" srcId="{7D36DB7A-4080-4F09-8939-84D124A8781C}" destId="{0179DF7E-98D1-4939-A4AB-7EB81AA43DAA}" srcOrd="1" destOrd="0" presId="urn:microsoft.com/office/officeart/2005/8/layout/orgChart1"/>
    <dgm:cxn modelId="{B1B048CC-3A46-402A-B3AD-943220465DA7}" type="presParOf" srcId="{0179DF7E-98D1-4939-A4AB-7EB81AA43DAA}" destId="{888FECA7-11A9-4347-9988-DC73992AD883}" srcOrd="0" destOrd="0" presId="urn:microsoft.com/office/officeart/2005/8/layout/orgChart1"/>
    <dgm:cxn modelId="{3B44ED88-83A3-45BF-B192-9FB8BD04E01F}" type="presParOf" srcId="{0179DF7E-98D1-4939-A4AB-7EB81AA43DAA}" destId="{B07630E0-83B6-4E23-8C97-653078DABB59}" srcOrd="1" destOrd="0" presId="urn:microsoft.com/office/officeart/2005/8/layout/orgChart1"/>
    <dgm:cxn modelId="{BB3B5880-108B-4711-83EA-6BA748596626}" type="presParOf" srcId="{B07630E0-83B6-4E23-8C97-653078DABB59}" destId="{6B9A2E91-92EA-4703-97BB-0A42FCC1AB3B}" srcOrd="0" destOrd="0" presId="urn:microsoft.com/office/officeart/2005/8/layout/orgChart1"/>
    <dgm:cxn modelId="{5F08C232-D2A4-47F7-AA00-078E55DCA840}" type="presParOf" srcId="{6B9A2E91-92EA-4703-97BB-0A42FCC1AB3B}" destId="{BFDB40CA-453E-488D-AE07-BF6CBC6E5DE9}" srcOrd="0" destOrd="0" presId="urn:microsoft.com/office/officeart/2005/8/layout/orgChart1"/>
    <dgm:cxn modelId="{87D19EFA-55C9-4350-9787-5A5C7015D8E4}" type="presParOf" srcId="{6B9A2E91-92EA-4703-97BB-0A42FCC1AB3B}" destId="{66AFFAB6-626A-46E4-ABAA-6B3CA49597A8}" srcOrd="1" destOrd="0" presId="urn:microsoft.com/office/officeart/2005/8/layout/orgChart1"/>
    <dgm:cxn modelId="{A695E77C-8A22-46FE-87D8-11B77D97073A}" type="presParOf" srcId="{B07630E0-83B6-4E23-8C97-653078DABB59}" destId="{9AE12635-3790-4174-B874-D50A70512073}" srcOrd="1" destOrd="0" presId="urn:microsoft.com/office/officeart/2005/8/layout/orgChart1"/>
    <dgm:cxn modelId="{3371C6E2-A886-48D6-9FE8-85D1F75C89A9}" type="presParOf" srcId="{B07630E0-83B6-4E23-8C97-653078DABB59}" destId="{BB01330A-23E8-46A3-B037-4D21F8C17860}" srcOrd="2" destOrd="0" presId="urn:microsoft.com/office/officeart/2005/8/layout/orgChart1"/>
    <dgm:cxn modelId="{8CF77605-4B1E-4D74-9EDE-BE4275EB206E}" type="presParOf" srcId="{0179DF7E-98D1-4939-A4AB-7EB81AA43DAA}" destId="{D526437C-18F5-42A9-9E82-5A317791ACD1}" srcOrd="2" destOrd="0" presId="urn:microsoft.com/office/officeart/2005/8/layout/orgChart1"/>
    <dgm:cxn modelId="{9F7CADB7-DBF9-48CF-9DFB-D6F603020906}" type="presParOf" srcId="{0179DF7E-98D1-4939-A4AB-7EB81AA43DAA}" destId="{681982C5-D261-4AD1-AD28-926C3DF1CD19}" srcOrd="3" destOrd="0" presId="urn:microsoft.com/office/officeart/2005/8/layout/orgChart1"/>
    <dgm:cxn modelId="{90BA93A1-AE0C-4514-B6F9-621DEE2671E4}" type="presParOf" srcId="{681982C5-D261-4AD1-AD28-926C3DF1CD19}" destId="{AD9B29E9-5FB8-4EB6-9092-261AEC35BE05}" srcOrd="0" destOrd="0" presId="urn:microsoft.com/office/officeart/2005/8/layout/orgChart1"/>
    <dgm:cxn modelId="{28DFF221-5DE3-4E5F-8A72-B0003AF50442}" type="presParOf" srcId="{AD9B29E9-5FB8-4EB6-9092-261AEC35BE05}" destId="{D486225E-D80C-4B1F-AF2F-9191C0B83864}" srcOrd="0" destOrd="0" presId="urn:microsoft.com/office/officeart/2005/8/layout/orgChart1"/>
    <dgm:cxn modelId="{E2F8992C-5C5C-4B84-89D3-063F251FAEAB}" type="presParOf" srcId="{AD9B29E9-5FB8-4EB6-9092-261AEC35BE05}" destId="{9CABFAA1-E71A-4518-88CA-17DE41C5DEE0}" srcOrd="1" destOrd="0" presId="urn:microsoft.com/office/officeart/2005/8/layout/orgChart1"/>
    <dgm:cxn modelId="{00F8CDD8-4038-4F9C-9F56-8337CFFE176E}" type="presParOf" srcId="{681982C5-D261-4AD1-AD28-926C3DF1CD19}" destId="{5CCC5A34-AF39-4A1C-A8E7-42492A3E4FFB}" srcOrd="1" destOrd="0" presId="urn:microsoft.com/office/officeart/2005/8/layout/orgChart1"/>
    <dgm:cxn modelId="{1C2FF921-77DC-40C3-9B2D-3948CF88149C}" type="presParOf" srcId="{5CCC5A34-AF39-4A1C-A8E7-42492A3E4FFB}" destId="{E6ABCA1B-6EE8-47BA-B823-9A999B4F1ADD}" srcOrd="0" destOrd="0" presId="urn:microsoft.com/office/officeart/2005/8/layout/orgChart1"/>
    <dgm:cxn modelId="{21ACE8F4-3D7E-42A7-A276-4CD7D62CEF1A}" type="presParOf" srcId="{5CCC5A34-AF39-4A1C-A8E7-42492A3E4FFB}" destId="{47E25ADB-7BCE-420A-BB2A-D2AAC505E794}" srcOrd="1" destOrd="0" presId="urn:microsoft.com/office/officeart/2005/8/layout/orgChart1"/>
    <dgm:cxn modelId="{CF3F802E-8EEF-45A6-A836-A47ECA7EC3DA}" type="presParOf" srcId="{47E25ADB-7BCE-420A-BB2A-D2AAC505E794}" destId="{C57BF78F-B742-40E7-BA4B-C74524CB52F3}" srcOrd="0" destOrd="0" presId="urn:microsoft.com/office/officeart/2005/8/layout/orgChart1"/>
    <dgm:cxn modelId="{826AC6F0-5381-403F-89EB-B44B1B6ACE37}" type="presParOf" srcId="{C57BF78F-B742-40E7-BA4B-C74524CB52F3}" destId="{ACB0C535-6799-4B12-965F-B91F576C1DCD}" srcOrd="0" destOrd="0" presId="urn:microsoft.com/office/officeart/2005/8/layout/orgChart1"/>
    <dgm:cxn modelId="{CECB22A6-B230-4649-AE41-9884F055D77A}" type="presParOf" srcId="{C57BF78F-B742-40E7-BA4B-C74524CB52F3}" destId="{A38ACFCD-F6CF-4770-8E10-C36856713B02}" srcOrd="1" destOrd="0" presId="urn:microsoft.com/office/officeart/2005/8/layout/orgChart1"/>
    <dgm:cxn modelId="{97A31F19-5214-40B6-ABF0-B7435C3DD3F7}" type="presParOf" srcId="{47E25ADB-7BCE-420A-BB2A-D2AAC505E794}" destId="{746600ED-6FDE-4076-AD37-560DD66885D5}" srcOrd="1" destOrd="0" presId="urn:microsoft.com/office/officeart/2005/8/layout/orgChart1"/>
    <dgm:cxn modelId="{78A45437-C694-43CB-8DD0-6D3EC1B6646E}" type="presParOf" srcId="{47E25ADB-7BCE-420A-BB2A-D2AAC505E794}" destId="{291A4BDD-3995-452A-8327-FDA2F582FC64}" srcOrd="2" destOrd="0" presId="urn:microsoft.com/office/officeart/2005/8/layout/orgChart1"/>
    <dgm:cxn modelId="{5EE83E61-1519-4B72-B357-ED5F029D7203}" type="presParOf" srcId="{5CCC5A34-AF39-4A1C-A8E7-42492A3E4FFB}" destId="{AB545F4A-FC55-4CAB-BBB7-392DDF80238E}" srcOrd="2" destOrd="0" presId="urn:microsoft.com/office/officeart/2005/8/layout/orgChart1"/>
    <dgm:cxn modelId="{3B5C9096-7679-40EF-AC96-D93B9C41219E}" type="presParOf" srcId="{5CCC5A34-AF39-4A1C-A8E7-42492A3E4FFB}" destId="{6B235394-2DAF-463F-9C35-A72A294F583D}" srcOrd="3" destOrd="0" presId="urn:microsoft.com/office/officeart/2005/8/layout/orgChart1"/>
    <dgm:cxn modelId="{A4BEBCDB-DA02-48C8-A48E-709B940F6CB5}" type="presParOf" srcId="{6B235394-2DAF-463F-9C35-A72A294F583D}" destId="{350300CB-DC0B-460B-8105-1C8E30B7B1E6}" srcOrd="0" destOrd="0" presId="urn:microsoft.com/office/officeart/2005/8/layout/orgChart1"/>
    <dgm:cxn modelId="{956D9B62-69B5-49A9-B896-ED73EE757191}" type="presParOf" srcId="{350300CB-DC0B-460B-8105-1C8E30B7B1E6}" destId="{76F73210-3162-4812-9830-CA35876FC913}" srcOrd="0" destOrd="0" presId="urn:microsoft.com/office/officeart/2005/8/layout/orgChart1"/>
    <dgm:cxn modelId="{63B33C9D-D57E-45AA-8AE6-4128D5F281C6}" type="presParOf" srcId="{350300CB-DC0B-460B-8105-1C8E30B7B1E6}" destId="{9DB5B182-1A2B-4F3B-8A50-F10BCA38575F}" srcOrd="1" destOrd="0" presId="urn:microsoft.com/office/officeart/2005/8/layout/orgChart1"/>
    <dgm:cxn modelId="{5C9F1E14-F9B7-429D-93F4-3948EFE46A85}" type="presParOf" srcId="{6B235394-2DAF-463F-9C35-A72A294F583D}" destId="{F0D3B0EE-AD3A-4683-A9C2-C435429E2D5C}" srcOrd="1" destOrd="0" presId="urn:microsoft.com/office/officeart/2005/8/layout/orgChart1"/>
    <dgm:cxn modelId="{B1087D39-FFDA-443A-94FC-22C00141C2B1}" type="presParOf" srcId="{F0D3B0EE-AD3A-4683-A9C2-C435429E2D5C}" destId="{C24CF508-8815-4AAD-B8F6-5814BD88474C}" srcOrd="0" destOrd="0" presId="urn:microsoft.com/office/officeart/2005/8/layout/orgChart1"/>
    <dgm:cxn modelId="{4D6CFB42-DEAF-4E71-A29E-DA0FA542D4BE}" type="presParOf" srcId="{F0D3B0EE-AD3A-4683-A9C2-C435429E2D5C}" destId="{C9ACDB47-8900-4EDF-BC2D-30F41C0D988D}" srcOrd="1" destOrd="0" presId="urn:microsoft.com/office/officeart/2005/8/layout/orgChart1"/>
    <dgm:cxn modelId="{0A28E2A8-B341-4354-AF8C-B59080382569}" type="presParOf" srcId="{C9ACDB47-8900-4EDF-BC2D-30F41C0D988D}" destId="{9BDD9406-E0C4-475D-B634-76B7A4CC96B0}" srcOrd="0" destOrd="0" presId="urn:microsoft.com/office/officeart/2005/8/layout/orgChart1"/>
    <dgm:cxn modelId="{32E1D529-F7C9-4EE3-B518-653FF82263F9}" type="presParOf" srcId="{9BDD9406-E0C4-475D-B634-76B7A4CC96B0}" destId="{88AA4EDD-CCFD-4BB1-9E41-397E65322C10}" srcOrd="0" destOrd="0" presId="urn:microsoft.com/office/officeart/2005/8/layout/orgChart1"/>
    <dgm:cxn modelId="{9107A97F-515E-42CA-A936-5B5CDEF2963A}" type="presParOf" srcId="{9BDD9406-E0C4-475D-B634-76B7A4CC96B0}" destId="{0613F3C9-CE8B-46FE-91F9-929FCE92B8A2}" srcOrd="1" destOrd="0" presId="urn:microsoft.com/office/officeart/2005/8/layout/orgChart1"/>
    <dgm:cxn modelId="{77484145-22AA-4A1C-8253-0BC9ED43083C}" type="presParOf" srcId="{C9ACDB47-8900-4EDF-BC2D-30F41C0D988D}" destId="{F14387D1-8E17-4622-B21F-5368047A062D}" srcOrd="1" destOrd="0" presId="urn:microsoft.com/office/officeart/2005/8/layout/orgChart1"/>
    <dgm:cxn modelId="{78237867-8218-48BA-8E78-98EA219EB317}" type="presParOf" srcId="{F14387D1-8E17-4622-B21F-5368047A062D}" destId="{6B62A9D2-C727-44D8-823B-61F0EA7C180F}" srcOrd="0" destOrd="0" presId="urn:microsoft.com/office/officeart/2005/8/layout/orgChart1"/>
    <dgm:cxn modelId="{8D231180-CF16-4248-9BB7-6B6A722F69D5}" type="presParOf" srcId="{F14387D1-8E17-4622-B21F-5368047A062D}" destId="{A5A92974-2F6B-4D0E-9EF5-6A1E79D121FB}" srcOrd="1" destOrd="0" presId="urn:microsoft.com/office/officeart/2005/8/layout/orgChart1"/>
    <dgm:cxn modelId="{F101B762-E07D-4D3C-A122-8F4535CE01FA}" type="presParOf" srcId="{A5A92974-2F6B-4D0E-9EF5-6A1E79D121FB}" destId="{0EF9A9F5-21E9-492B-B94D-0EF07D82A9C8}" srcOrd="0" destOrd="0" presId="urn:microsoft.com/office/officeart/2005/8/layout/orgChart1"/>
    <dgm:cxn modelId="{6450421B-6ACB-4EEE-9304-5583D6C7B933}" type="presParOf" srcId="{0EF9A9F5-21E9-492B-B94D-0EF07D82A9C8}" destId="{4497DA8F-5918-426F-8F42-D0D178D6B73A}" srcOrd="0" destOrd="0" presId="urn:microsoft.com/office/officeart/2005/8/layout/orgChart1"/>
    <dgm:cxn modelId="{F2B70406-D9F8-46F7-BA65-43663B50509A}" type="presParOf" srcId="{0EF9A9F5-21E9-492B-B94D-0EF07D82A9C8}" destId="{35E0A52D-D246-4A6D-BA2A-B76C1345F844}" srcOrd="1" destOrd="0" presId="urn:microsoft.com/office/officeart/2005/8/layout/orgChart1"/>
    <dgm:cxn modelId="{ACFFC100-657C-4343-AFCE-27F811FF71D1}" type="presParOf" srcId="{A5A92974-2F6B-4D0E-9EF5-6A1E79D121FB}" destId="{636A326A-842C-4DE7-BA75-906CC7D83B7B}" srcOrd="1" destOrd="0" presId="urn:microsoft.com/office/officeart/2005/8/layout/orgChart1"/>
    <dgm:cxn modelId="{61FE1B06-6CEF-4D0C-873B-4A2BCE56F756}" type="presParOf" srcId="{636A326A-842C-4DE7-BA75-906CC7D83B7B}" destId="{2BA526AE-466A-40FB-A40F-8EE5045F8081}" srcOrd="0" destOrd="0" presId="urn:microsoft.com/office/officeart/2005/8/layout/orgChart1"/>
    <dgm:cxn modelId="{48F62A20-205D-47C2-979E-9F3E463BAB2C}" type="presParOf" srcId="{636A326A-842C-4DE7-BA75-906CC7D83B7B}" destId="{393999F6-DB89-411D-8A6F-C6D6AE648E05}" srcOrd="1" destOrd="0" presId="urn:microsoft.com/office/officeart/2005/8/layout/orgChart1"/>
    <dgm:cxn modelId="{3E6D8ED8-273F-47DE-880F-BFC938B979AA}" type="presParOf" srcId="{393999F6-DB89-411D-8A6F-C6D6AE648E05}" destId="{D42F579E-9A91-4557-B367-30E411633F39}" srcOrd="0" destOrd="0" presId="urn:microsoft.com/office/officeart/2005/8/layout/orgChart1"/>
    <dgm:cxn modelId="{E90E93AD-3CA5-4A46-AC22-6BFB66FFFC18}" type="presParOf" srcId="{D42F579E-9A91-4557-B367-30E411633F39}" destId="{075BA7A5-DD81-4462-B23B-5DAF016366CE}" srcOrd="0" destOrd="0" presId="urn:microsoft.com/office/officeart/2005/8/layout/orgChart1"/>
    <dgm:cxn modelId="{58D222D1-15C7-4229-BED7-A4F44EA89880}" type="presParOf" srcId="{D42F579E-9A91-4557-B367-30E411633F39}" destId="{D9AFD063-F11F-4418-BF50-2C4CD77CB25B}" srcOrd="1" destOrd="0" presId="urn:microsoft.com/office/officeart/2005/8/layout/orgChart1"/>
    <dgm:cxn modelId="{3A2E4F0E-2A19-46A7-A196-F78FDDF681CD}" type="presParOf" srcId="{393999F6-DB89-411D-8A6F-C6D6AE648E05}" destId="{C6E41CAC-9585-4A86-A92B-DC8BFF82AF7B}" srcOrd="1" destOrd="0" presId="urn:microsoft.com/office/officeart/2005/8/layout/orgChart1"/>
    <dgm:cxn modelId="{04B4F319-8638-499A-9D97-3C99B15CB122}" type="presParOf" srcId="{C6E41CAC-9585-4A86-A92B-DC8BFF82AF7B}" destId="{CB1DB1F3-7E0E-45B4-9136-A1E6E2330F65}" srcOrd="0" destOrd="0" presId="urn:microsoft.com/office/officeart/2005/8/layout/orgChart1"/>
    <dgm:cxn modelId="{1044B378-424F-429A-9D22-A42D6DCD3B75}" type="presParOf" srcId="{C6E41CAC-9585-4A86-A92B-DC8BFF82AF7B}" destId="{99708E32-4431-4722-B289-0AB69338157A}" srcOrd="1" destOrd="0" presId="urn:microsoft.com/office/officeart/2005/8/layout/orgChart1"/>
    <dgm:cxn modelId="{7AE8C145-C550-4264-AC5D-DEC3183331A0}" type="presParOf" srcId="{99708E32-4431-4722-B289-0AB69338157A}" destId="{5D4D6554-34BE-4214-9B8E-8875BF6E094D}" srcOrd="0" destOrd="0" presId="urn:microsoft.com/office/officeart/2005/8/layout/orgChart1"/>
    <dgm:cxn modelId="{CFE68E9D-E1EB-44BF-AB89-D34113EC2FC7}" type="presParOf" srcId="{5D4D6554-34BE-4214-9B8E-8875BF6E094D}" destId="{332B8F5E-0CE3-4F74-87A4-62C49E260251}" srcOrd="0" destOrd="0" presId="urn:microsoft.com/office/officeart/2005/8/layout/orgChart1"/>
    <dgm:cxn modelId="{297C8D8D-0E05-45DF-82F8-2932CD88CB75}" type="presParOf" srcId="{5D4D6554-34BE-4214-9B8E-8875BF6E094D}" destId="{44326F6B-94B4-4D16-861B-BB48DF3F7A8A}" srcOrd="1" destOrd="0" presId="urn:microsoft.com/office/officeart/2005/8/layout/orgChart1"/>
    <dgm:cxn modelId="{8DC21931-78AF-4E21-814A-F724FE2CC452}" type="presParOf" srcId="{99708E32-4431-4722-B289-0AB69338157A}" destId="{9EBB28E9-43DF-48A7-9C65-93ABCF49E025}" srcOrd="1" destOrd="0" presId="urn:microsoft.com/office/officeart/2005/8/layout/orgChart1"/>
    <dgm:cxn modelId="{30332C9D-6BF7-42BA-A95C-E2988CC4A16D}" type="presParOf" srcId="{99708E32-4431-4722-B289-0AB69338157A}" destId="{71FE9A10-C8E2-4DEB-8B22-DC7D7EC0DA07}" srcOrd="2" destOrd="0" presId="urn:microsoft.com/office/officeart/2005/8/layout/orgChart1"/>
    <dgm:cxn modelId="{DB21EC00-8346-4DD8-9A1C-88035999CF95}" type="presParOf" srcId="{C6E41CAC-9585-4A86-A92B-DC8BFF82AF7B}" destId="{ADFAC8AD-78EF-48D9-8F04-8A3D4D153B3E}" srcOrd="2" destOrd="0" presId="urn:microsoft.com/office/officeart/2005/8/layout/orgChart1"/>
    <dgm:cxn modelId="{B47F52F4-989A-419F-AE57-F0ECCC134EFD}" type="presParOf" srcId="{C6E41CAC-9585-4A86-A92B-DC8BFF82AF7B}" destId="{5C4C1239-FF35-4A97-B9DB-8DCD1C76F16C}" srcOrd="3" destOrd="0" presId="urn:microsoft.com/office/officeart/2005/8/layout/orgChart1"/>
    <dgm:cxn modelId="{C09FD832-0C99-419F-8965-CB90F3E6E845}" type="presParOf" srcId="{5C4C1239-FF35-4A97-B9DB-8DCD1C76F16C}" destId="{4C68C24E-07BE-41D3-9213-D416F5246444}" srcOrd="0" destOrd="0" presId="urn:microsoft.com/office/officeart/2005/8/layout/orgChart1"/>
    <dgm:cxn modelId="{949A9D90-EBF2-48D0-B315-F31BDA20D1B5}" type="presParOf" srcId="{4C68C24E-07BE-41D3-9213-D416F5246444}" destId="{9E1AFB6B-8633-45DC-A636-8F7378C1DFEC}" srcOrd="0" destOrd="0" presId="urn:microsoft.com/office/officeart/2005/8/layout/orgChart1"/>
    <dgm:cxn modelId="{E4015E98-813E-4589-85AD-CCFF59DBB397}" type="presParOf" srcId="{4C68C24E-07BE-41D3-9213-D416F5246444}" destId="{98F07321-3659-411B-881A-30C6FD685C4A}" srcOrd="1" destOrd="0" presId="urn:microsoft.com/office/officeart/2005/8/layout/orgChart1"/>
    <dgm:cxn modelId="{79F037CF-C8C2-4707-9473-EF5F59F07579}" type="presParOf" srcId="{5C4C1239-FF35-4A97-B9DB-8DCD1C76F16C}" destId="{24F466A6-8570-4B0E-9BBE-B7254A78E4DB}" srcOrd="1" destOrd="0" presId="urn:microsoft.com/office/officeart/2005/8/layout/orgChart1"/>
    <dgm:cxn modelId="{4174365A-0D5D-44E0-BBDB-079049FFA1E0}" type="presParOf" srcId="{24F466A6-8570-4B0E-9BBE-B7254A78E4DB}" destId="{0ED7E34F-D04D-4373-8B05-817BC7CB2734}" srcOrd="0" destOrd="0" presId="urn:microsoft.com/office/officeart/2005/8/layout/orgChart1"/>
    <dgm:cxn modelId="{75194205-E9A9-449A-AE48-F5C0DAB2CA37}" type="presParOf" srcId="{24F466A6-8570-4B0E-9BBE-B7254A78E4DB}" destId="{3017B485-4CA2-41D3-A7BF-64F0436DB536}" srcOrd="1" destOrd="0" presId="urn:microsoft.com/office/officeart/2005/8/layout/orgChart1"/>
    <dgm:cxn modelId="{4C88E051-A26C-484A-8AD7-9A74BFD4EDAE}" type="presParOf" srcId="{3017B485-4CA2-41D3-A7BF-64F0436DB536}" destId="{1C0AD4EB-3C65-4512-BD42-AC7843DB2ACD}" srcOrd="0" destOrd="0" presId="urn:microsoft.com/office/officeart/2005/8/layout/orgChart1"/>
    <dgm:cxn modelId="{3443A12A-F613-4EDA-8418-EE16DA7D3D45}" type="presParOf" srcId="{1C0AD4EB-3C65-4512-BD42-AC7843DB2ACD}" destId="{1B495564-2F03-43AB-9829-531041DCA519}" srcOrd="0" destOrd="0" presId="urn:microsoft.com/office/officeart/2005/8/layout/orgChart1"/>
    <dgm:cxn modelId="{7C4A0501-BC86-4EC8-84FE-1DF92C9B1C16}" type="presParOf" srcId="{1C0AD4EB-3C65-4512-BD42-AC7843DB2ACD}" destId="{32B5C52D-D36A-41F7-A793-1602544833B5}" srcOrd="1" destOrd="0" presId="urn:microsoft.com/office/officeart/2005/8/layout/orgChart1"/>
    <dgm:cxn modelId="{147E08D6-3616-4590-A719-1E2C28E42429}" type="presParOf" srcId="{3017B485-4CA2-41D3-A7BF-64F0436DB536}" destId="{4736E712-F62E-4B02-BCA6-7BEDC0F2ACB4}" srcOrd="1" destOrd="0" presId="urn:microsoft.com/office/officeart/2005/8/layout/orgChart1"/>
    <dgm:cxn modelId="{A143BC9C-AD33-4458-8A80-7447AB973573}" type="presParOf" srcId="{3017B485-4CA2-41D3-A7BF-64F0436DB536}" destId="{55AD331E-8A66-42C6-9E2C-A143DFD0E97D}" srcOrd="2" destOrd="0" presId="urn:microsoft.com/office/officeart/2005/8/layout/orgChart1"/>
    <dgm:cxn modelId="{C61C7A0E-4073-438F-8397-F86B751ACFF1}" type="presParOf" srcId="{24F466A6-8570-4B0E-9BBE-B7254A78E4DB}" destId="{6473D9AE-1A14-4507-8329-0599264ABFB7}" srcOrd="2" destOrd="0" presId="urn:microsoft.com/office/officeart/2005/8/layout/orgChart1"/>
    <dgm:cxn modelId="{2D0A410D-161F-4724-B58B-21A36FBD3B3C}" type="presParOf" srcId="{24F466A6-8570-4B0E-9BBE-B7254A78E4DB}" destId="{D9AB5A29-5AA6-4C6D-8E77-2423F67D51CE}" srcOrd="3" destOrd="0" presId="urn:microsoft.com/office/officeart/2005/8/layout/orgChart1"/>
    <dgm:cxn modelId="{92FB6C2E-1446-42DC-AF03-F711278372F5}" type="presParOf" srcId="{D9AB5A29-5AA6-4C6D-8E77-2423F67D51CE}" destId="{7B3D931B-EC1C-402B-B2D7-CF7EA0D48522}" srcOrd="0" destOrd="0" presId="urn:microsoft.com/office/officeart/2005/8/layout/orgChart1"/>
    <dgm:cxn modelId="{8DCC0846-CAF0-48DB-82FA-9FF546E73A36}" type="presParOf" srcId="{7B3D931B-EC1C-402B-B2D7-CF7EA0D48522}" destId="{84876B63-9DBA-4825-B64A-A47EC486499E}" srcOrd="0" destOrd="0" presId="urn:microsoft.com/office/officeart/2005/8/layout/orgChart1"/>
    <dgm:cxn modelId="{7C6D70D5-8BE9-4710-A5D0-0494A84B3206}" type="presParOf" srcId="{7B3D931B-EC1C-402B-B2D7-CF7EA0D48522}" destId="{062EC46F-1197-4BB8-A101-91D43D6D6AC8}" srcOrd="1" destOrd="0" presId="urn:microsoft.com/office/officeart/2005/8/layout/orgChart1"/>
    <dgm:cxn modelId="{2D17F292-D52D-4354-86A1-C83047D43B1E}" type="presParOf" srcId="{D9AB5A29-5AA6-4C6D-8E77-2423F67D51CE}" destId="{1E4E1BEB-65B7-46E6-895A-E85461DCB303}" srcOrd="1" destOrd="0" presId="urn:microsoft.com/office/officeart/2005/8/layout/orgChart1"/>
    <dgm:cxn modelId="{29B9C157-6CB4-4238-A4AF-E84787642400}" type="presParOf" srcId="{D9AB5A29-5AA6-4C6D-8E77-2423F67D51CE}" destId="{50BBC3E0-15C6-44D6-ADE0-5CDE54A97F6F}" srcOrd="2" destOrd="0" presId="urn:microsoft.com/office/officeart/2005/8/layout/orgChart1"/>
    <dgm:cxn modelId="{A109AA17-CAE5-4CF7-8EFF-7B6356206405}" type="presParOf" srcId="{5C4C1239-FF35-4A97-B9DB-8DCD1C76F16C}" destId="{01329FB9-6064-4CF4-AD93-842514B77238}" srcOrd="2" destOrd="0" presId="urn:microsoft.com/office/officeart/2005/8/layout/orgChart1"/>
    <dgm:cxn modelId="{517F6BDC-7BB7-46AB-8C4E-EFA9CE72031C}" type="presParOf" srcId="{393999F6-DB89-411D-8A6F-C6D6AE648E05}" destId="{D86930D7-B95F-4874-A814-7D71FF6720D0}" srcOrd="2" destOrd="0" presId="urn:microsoft.com/office/officeart/2005/8/layout/orgChart1"/>
    <dgm:cxn modelId="{13EDE2DC-AF9C-4DD6-9D7F-A3E161D6C515}" type="presParOf" srcId="{A5A92974-2F6B-4D0E-9EF5-6A1E79D121FB}" destId="{21FD31CD-CFF6-4A84-B87A-EB6424BCD521}" srcOrd="2" destOrd="0" presId="urn:microsoft.com/office/officeart/2005/8/layout/orgChart1"/>
    <dgm:cxn modelId="{A24F567C-C2B4-4183-BA5A-1D328BC2FF86}" type="presParOf" srcId="{F14387D1-8E17-4622-B21F-5368047A062D}" destId="{4F402D33-CDE5-4FA0-A35B-FF815305AC30}" srcOrd="2" destOrd="0" presId="urn:microsoft.com/office/officeart/2005/8/layout/orgChart1"/>
    <dgm:cxn modelId="{6CDFABEF-9B2F-4864-A2D2-A997BE71B802}" type="presParOf" srcId="{F14387D1-8E17-4622-B21F-5368047A062D}" destId="{ACC4F961-9406-4518-AA9C-7E2B3896F69B}" srcOrd="3" destOrd="0" presId="urn:microsoft.com/office/officeart/2005/8/layout/orgChart1"/>
    <dgm:cxn modelId="{0FFDD4A4-F915-4FA4-ACF8-76E0E387BCE2}" type="presParOf" srcId="{ACC4F961-9406-4518-AA9C-7E2B3896F69B}" destId="{0CF11670-AA49-4A79-834F-232CE09AAA8E}" srcOrd="0" destOrd="0" presId="urn:microsoft.com/office/officeart/2005/8/layout/orgChart1"/>
    <dgm:cxn modelId="{D0300027-7C3C-4E68-8025-54DCADBC410C}" type="presParOf" srcId="{0CF11670-AA49-4A79-834F-232CE09AAA8E}" destId="{21944BCD-E2F4-4223-9B9A-5B99C60690C9}" srcOrd="0" destOrd="0" presId="urn:microsoft.com/office/officeart/2005/8/layout/orgChart1"/>
    <dgm:cxn modelId="{12891F30-CECD-4BB9-BEB4-2EA8DBC5AB15}" type="presParOf" srcId="{0CF11670-AA49-4A79-834F-232CE09AAA8E}" destId="{FC1F7B02-306F-4972-AD08-9FCBF1F54890}" srcOrd="1" destOrd="0" presId="urn:microsoft.com/office/officeart/2005/8/layout/orgChart1"/>
    <dgm:cxn modelId="{D995DD0D-FD02-49AD-AF7B-7CB196D68025}" type="presParOf" srcId="{ACC4F961-9406-4518-AA9C-7E2B3896F69B}" destId="{19F350D2-3E6A-4F1B-A48D-5B9B5F5988C5}" srcOrd="1" destOrd="0" presId="urn:microsoft.com/office/officeart/2005/8/layout/orgChart1"/>
    <dgm:cxn modelId="{9EE82895-BFA3-4BF5-9DDC-D6772F9420FF}" type="presParOf" srcId="{19F350D2-3E6A-4F1B-A48D-5B9B5F5988C5}" destId="{3E004B38-E860-47FB-B753-69B35AF523E6}" srcOrd="0" destOrd="0" presId="urn:microsoft.com/office/officeart/2005/8/layout/orgChart1"/>
    <dgm:cxn modelId="{1B7F93A4-AF22-4C82-9BC9-F42AB51DF124}" type="presParOf" srcId="{19F350D2-3E6A-4F1B-A48D-5B9B5F5988C5}" destId="{FC0B1414-B4E4-46D4-AEF9-78E8247C70B6}" srcOrd="1" destOrd="0" presId="urn:microsoft.com/office/officeart/2005/8/layout/orgChart1"/>
    <dgm:cxn modelId="{7C8C3948-5C7A-4B2B-AD68-9545E29F3E22}" type="presParOf" srcId="{FC0B1414-B4E4-46D4-AEF9-78E8247C70B6}" destId="{732D322E-E14F-47D2-B200-8BFF629245B4}" srcOrd="0" destOrd="0" presId="urn:microsoft.com/office/officeart/2005/8/layout/orgChart1"/>
    <dgm:cxn modelId="{8F49C829-E77D-463C-BD5E-98E8B9AB0DF1}" type="presParOf" srcId="{732D322E-E14F-47D2-B200-8BFF629245B4}" destId="{3C64B14D-ABBA-4A80-A013-8942BA94F6A2}" srcOrd="0" destOrd="0" presId="urn:microsoft.com/office/officeart/2005/8/layout/orgChart1"/>
    <dgm:cxn modelId="{079CFE38-38A7-4C73-9CEA-5B35B8535AE1}" type="presParOf" srcId="{732D322E-E14F-47D2-B200-8BFF629245B4}" destId="{83B0AA0F-9CFE-4B62-90EE-8A54A79C6E03}" srcOrd="1" destOrd="0" presId="urn:microsoft.com/office/officeart/2005/8/layout/orgChart1"/>
    <dgm:cxn modelId="{ACF9FC79-CFC4-4A07-9F92-573ECDD0FA93}" type="presParOf" srcId="{FC0B1414-B4E4-46D4-AEF9-78E8247C70B6}" destId="{C0003542-A627-4BFD-9DF2-85C3E2CF8002}" srcOrd="1" destOrd="0" presId="urn:microsoft.com/office/officeart/2005/8/layout/orgChart1"/>
    <dgm:cxn modelId="{E080FAE8-7E8F-4BF6-880A-209212A6EA09}" type="presParOf" srcId="{C0003542-A627-4BFD-9DF2-85C3E2CF8002}" destId="{38B46A2F-8555-4636-BEAD-D24A13065469}" srcOrd="0" destOrd="0" presId="urn:microsoft.com/office/officeart/2005/8/layout/orgChart1"/>
    <dgm:cxn modelId="{B51921F7-5B36-4F60-BE2E-D83CBEF591C2}" type="presParOf" srcId="{C0003542-A627-4BFD-9DF2-85C3E2CF8002}" destId="{6916C2BB-C630-472F-B908-5E5BB1C42AA5}" srcOrd="1" destOrd="0" presId="urn:microsoft.com/office/officeart/2005/8/layout/orgChart1"/>
    <dgm:cxn modelId="{89D1DC88-9CDE-4A2E-8707-88B56C0F8502}" type="presParOf" srcId="{6916C2BB-C630-472F-B908-5E5BB1C42AA5}" destId="{18E883C5-D164-4468-ABFB-FF5D2D1BD3D0}" srcOrd="0" destOrd="0" presId="urn:microsoft.com/office/officeart/2005/8/layout/orgChart1"/>
    <dgm:cxn modelId="{AF7A7178-DC74-4B6D-83FC-A0BE0CE3C921}" type="presParOf" srcId="{18E883C5-D164-4468-ABFB-FF5D2D1BD3D0}" destId="{08682AC2-A4B3-4342-904F-20383B2EAE56}" srcOrd="0" destOrd="0" presId="urn:microsoft.com/office/officeart/2005/8/layout/orgChart1"/>
    <dgm:cxn modelId="{B788AF94-A4AE-4B5B-B95F-E8BAD4584F97}" type="presParOf" srcId="{18E883C5-D164-4468-ABFB-FF5D2D1BD3D0}" destId="{6F60EA3B-2217-4955-9323-662F0CC709E0}" srcOrd="1" destOrd="0" presId="urn:microsoft.com/office/officeart/2005/8/layout/orgChart1"/>
    <dgm:cxn modelId="{A795CD61-9224-43A7-A58B-D7E803B02C97}" type="presParOf" srcId="{6916C2BB-C630-472F-B908-5E5BB1C42AA5}" destId="{3233299C-229A-42AC-AB73-C9B8389BCFDD}" srcOrd="1" destOrd="0" presId="urn:microsoft.com/office/officeart/2005/8/layout/orgChart1"/>
    <dgm:cxn modelId="{57305B64-53E9-41AA-A7C7-E1D669FB0F50}" type="presParOf" srcId="{6916C2BB-C630-472F-B908-5E5BB1C42AA5}" destId="{983BD810-D132-428E-AA8C-FA923F13B429}" srcOrd="2" destOrd="0" presId="urn:microsoft.com/office/officeart/2005/8/layout/orgChart1"/>
    <dgm:cxn modelId="{80DF52A7-5130-4580-9CF3-136B1621BCE6}" type="presParOf" srcId="{C0003542-A627-4BFD-9DF2-85C3E2CF8002}" destId="{39F96EC1-FA93-4AAC-A87F-731F16DC56A8}" srcOrd="2" destOrd="0" presId="urn:microsoft.com/office/officeart/2005/8/layout/orgChart1"/>
    <dgm:cxn modelId="{5CBC4A77-CF06-4451-BC19-0D74C8EB5D15}" type="presParOf" srcId="{C0003542-A627-4BFD-9DF2-85C3E2CF8002}" destId="{71E69AB4-40D8-4A51-87A8-A439076D3793}" srcOrd="3" destOrd="0" presId="urn:microsoft.com/office/officeart/2005/8/layout/orgChart1"/>
    <dgm:cxn modelId="{27BDEE2F-CDA7-47A9-9378-34471F51396F}" type="presParOf" srcId="{71E69AB4-40D8-4A51-87A8-A439076D3793}" destId="{DD0CF51A-4A11-4288-8432-FFD01FF0ABE7}" srcOrd="0" destOrd="0" presId="urn:microsoft.com/office/officeart/2005/8/layout/orgChart1"/>
    <dgm:cxn modelId="{BB2A4257-397F-4D64-9F76-2D15406917E9}" type="presParOf" srcId="{DD0CF51A-4A11-4288-8432-FFD01FF0ABE7}" destId="{EF12D7BD-D17F-4115-861F-E034CEB57157}" srcOrd="0" destOrd="0" presId="urn:microsoft.com/office/officeart/2005/8/layout/orgChart1"/>
    <dgm:cxn modelId="{30560B4A-026D-49AD-8C3A-BA9B69B65302}" type="presParOf" srcId="{DD0CF51A-4A11-4288-8432-FFD01FF0ABE7}" destId="{31141B47-C84A-4296-B041-71299982826E}" srcOrd="1" destOrd="0" presId="urn:microsoft.com/office/officeart/2005/8/layout/orgChart1"/>
    <dgm:cxn modelId="{CD20A8DE-2777-43AD-B89B-FC28B55C7863}" type="presParOf" srcId="{71E69AB4-40D8-4A51-87A8-A439076D3793}" destId="{23FF73CF-AB8C-4435-A0FA-03A3B3C1365C}" srcOrd="1" destOrd="0" presId="urn:microsoft.com/office/officeart/2005/8/layout/orgChart1"/>
    <dgm:cxn modelId="{78005FBC-EB07-4519-BCAB-C6908DBECC7A}" type="presParOf" srcId="{23FF73CF-AB8C-4435-A0FA-03A3B3C1365C}" destId="{9F73656B-FBCF-4CDC-8771-15CC80475F85}" srcOrd="0" destOrd="0" presId="urn:microsoft.com/office/officeart/2005/8/layout/orgChart1"/>
    <dgm:cxn modelId="{EB6612F2-0B34-42D3-BC06-07F87D960A51}" type="presParOf" srcId="{23FF73CF-AB8C-4435-A0FA-03A3B3C1365C}" destId="{9E0CBCAD-2821-4688-A995-69A32D427BDF}" srcOrd="1" destOrd="0" presId="urn:microsoft.com/office/officeart/2005/8/layout/orgChart1"/>
    <dgm:cxn modelId="{EF5DC29D-80E0-4590-A4A7-02A4D4F1B303}" type="presParOf" srcId="{9E0CBCAD-2821-4688-A995-69A32D427BDF}" destId="{771522E9-3624-4E67-BB7B-9AA93C1BE43C}" srcOrd="0" destOrd="0" presId="urn:microsoft.com/office/officeart/2005/8/layout/orgChart1"/>
    <dgm:cxn modelId="{E16FA153-DA7E-43B7-BDDB-E708B0F054BE}" type="presParOf" srcId="{771522E9-3624-4E67-BB7B-9AA93C1BE43C}" destId="{89B701E4-2BBD-48CD-B59F-3644FB49C5EA}" srcOrd="0" destOrd="0" presId="urn:microsoft.com/office/officeart/2005/8/layout/orgChart1"/>
    <dgm:cxn modelId="{EA0ABFE6-A062-4075-9C1C-DA257CE6E831}" type="presParOf" srcId="{771522E9-3624-4E67-BB7B-9AA93C1BE43C}" destId="{BF55EDDD-D3E4-46A7-ACA3-C236606FB0DA}" srcOrd="1" destOrd="0" presId="urn:microsoft.com/office/officeart/2005/8/layout/orgChart1"/>
    <dgm:cxn modelId="{D4B5621A-C7E1-4FB8-8665-B5AD91128606}" type="presParOf" srcId="{9E0CBCAD-2821-4688-A995-69A32D427BDF}" destId="{EFA3A228-A8D2-48BF-A4CB-A45D5B81E79C}" srcOrd="1" destOrd="0" presId="urn:microsoft.com/office/officeart/2005/8/layout/orgChart1"/>
    <dgm:cxn modelId="{1063F021-B673-4F9A-8594-37A3F69A2E75}" type="presParOf" srcId="{9E0CBCAD-2821-4688-A995-69A32D427BDF}" destId="{BB433F34-4CD3-4B1C-ADD2-614C56742840}" srcOrd="2" destOrd="0" presId="urn:microsoft.com/office/officeart/2005/8/layout/orgChart1"/>
    <dgm:cxn modelId="{FF33C823-4C98-4E7D-BCC8-6DAD00BBC299}" type="presParOf" srcId="{23FF73CF-AB8C-4435-A0FA-03A3B3C1365C}" destId="{C65F791F-44A4-44EA-B903-4928F9B7B0CB}" srcOrd="2" destOrd="0" presId="urn:microsoft.com/office/officeart/2005/8/layout/orgChart1"/>
    <dgm:cxn modelId="{36BD1CA8-1915-4243-997C-314848EB58B6}" type="presParOf" srcId="{23FF73CF-AB8C-4435-A0FA-03A3B3C1365C}" destId="{0A904886-7422-43B6-BB4B-BB7E68BEE96C}" srcOrd="3" destOrd="0" presId="urn:microsoft.com/office/officeart/2005/8/layout/orgChart1"/>
    <dgm:cxn modelId="{E4589BF8-79A0-494A-8CD1-64896C128DDD}" type="presParOf" srcId="{0A904886-7422-43B6-BB4B-BB7E68BEE96C}" destId="{14C3131E-12C5-4A24-859C-B83E9B8D6002}" srcOrd="0" destOrd="0" presId="urn:microsoft.com/office/officeart/2005/8/layout/orgChart1"/>
    <dgm:cxn modelId="{216C9568-C53D-453B-835E-151D508612DE}" type="presParOf" srcId="{14C3131E-12C5-4A24-859C-B83E9B8D6002}" destId="{A1413E64-2426-4B7D-A1A9-868AC138807E}" srcOrd="0" destOrd="0" presId="urn:microsoft.com/office/officeart/2005/8/layout/orgChart1"/>
    <dgm:cxn modelId="{E4075AC8-CE2A-425C-B46A-8EFB950DA437}" type="presParOf" srcId="{14C3131E-12C5-4A24-859C-B83E9B8D6002}" destId="{DB9EA04F-858D-4587-A453-DAEE38140E9A}" srcOrd="1" destOrd="0" presId="urn:microsoft.com/office/officeart/2005/8/layout/orgChart1"/>
    <dgm:cxn modelId="{0DE7B78C-65F2-4053-8391-56158EF6DA61}" type="presParOf" srcId="{0A904886-7422-43B6-BB4B-BB7E68BEE96C}" destId="{45CE7984-1AF1-4BF8-9973-90CA4735DE61}" srcOrd="1" destOrd="0" presId="urn:microsoft.com/office/officeart/2005/8/layout/orgChart1"/>
    <dgm:cxn modelId="{8B71C789-4028-4D37-A2D9-8E93C302CC2F}" type="presParOf" srcId="{45CE7984-1AF1-4BF8-9973-90CA4735DE61}" destId="{7DAAE039-8262-4F19-9B04-89F378CAC505}" srcOrd="0" destOrd="0" presId="urn:microsoft.com/office/officeart/2005/8/layout/orgChart1"/>
    <dgm:cxn modelId="{0A5614E3-D85C-4B69-A591-9BD9A727749A}" type="presParOf" srcId="{45CE7984-1AF1-4BF8-9973-90CA4735DE61}" destId="{761AF915-21F8-4026-920B-2095D865EDCB}" srcOrd="1" destOrd="0" presId="urn:microsoft.com/office/officeart/2005/8/layout/orgChart1"/>
    <dgm:cxn modelId="{F2EB1FA7-A18C-4156-B1E9-ED8606301034}" type="presParOf" srcId="{761AF915-21F8-4026-920B-2095D865EDCB}" destId="{DA704FB2-659F-4390-98B3-D0FCD60419F1}" srcOrd="0" destOrd="0" presId="urn:microsoft.com/office/officeart/2005/8/layout/orgChart1"/>
    <dgm:cxn modelId="{D0095702-5050-4250-A2B8-C465566954DF}" type="presParOf" srcId="{DA704FB2-659F-4390-98B3-D0FCD60419F1}" destId="{9BFE7A48-0F27-41EC-AC8C-038D8B6F0CCC}" srcOrd="0" destOrd="0" presId="urn:microsoft.com/office/officeart/2005/8/layout/orgChart1"/>
    <dgm:cxn modelId="{3CCDB9D5-0D00-42A7-9CB7-8909991F3E80}" type="presParOf" srcId="{DA704FB2-659F-4390-98B3-D0FCD60419F1}" destId="{B9DAFB1D-C890-4779-9AD5-44D302004C16}" srcOrd="1" destOrd="0" presId="urn:microsoft.com/office/officeart/2005/8/layout/orgChart1"/>
    <dgm:cxn modelId="{AD40E12A-9772-4BF0-8AAF-9892BAC46B7C}" type="presParOf" srcId="{761AF915-21F8-4026-920B-2095D865EDCB}" destId="{C59DA177-50E9-4083-AE79-C25325C6E29A}" srcOrd="1" destOrd="0" presId="urn:microsoft.com/office/officeart/2005/8/layout/orgChart1"/>
    <dgm:cxn modelId="{65F792F6-4DA6-4C17-8F68-541DA762353D}" type="presParOf" srcId="{761AF915-21F8-4026-920B-2095D865EDCB}" destId="{DD147503-9AB3-4B84-B0EC-AD87616637B1}" srcOrd="2" destOrd="0" presId="urn:microsoft.com/office/officeart/2005/8/layout/orgChart1"/>
    <dgm:cxn modelId="{7329BD5A-7C30-43AE-9E94-BAA4F732479E}" type="presParOf" srcId="{45CE7984-1AF1-4BF8-9973-90CA4735DE61}" destId="{A9BB6D5A-D21B-45BA-A6BC-9BC6082B3F1D}" srcOrd="2" destOrd="0" presId="urn:microsoft.com/office/officeart/2005/8/layout/orgChart1"/>
    <dgm:cxn modelId="{D3AF8601-9FF9-4A52-B19B-4C6BCADCEFC5}" type="presParOf" srcId="{45CE7984-1AF1-4BF8-9973-90CA4735DE61}" destId="{8199727A-91EE-4895-A6C6-C10116342DDC}" srcOrd="3" destOrd="0" presId="urn:microsoft.com/office/officeart/2005/8/layout/orgChart1"/>
    <dgm:cxn modelId="{2134F8EE-A3B7-4610-9AB1-BD1A9D2DE68E}" type="presParOf" srcId="{8199727A-91EE-4895-A6C6-C10116342DDC}" destId="{895F36A1-4FF5-4993-BD9E-29B7697B0A56}" srcOrd="0" destOrd="0" presId="urn:microsoft.com/office/officeart/2005/8/layout/orgChart1"/>
    <dgm:cxn modelId="{C5596175-A21D-48BC-AF02-4E3E7BA60696}" type="presParOf" srcId="{895F36A1-4FF5-4993-BD9E-29B7697B0A56}" destId="{52DE014A-FBEF-42E8-A2F2-8F9BC5BE7CF1}" srcOrd="0" destOrd="0" presId="urn:microsoft.com/office/officeart/2005/8/layout/orgChart1"/>
    <dgm:cxn modelId="{1B3AAC53-D85B-4BB3-AE56-B8FCC1D4082E}" type="presParOf" srcId="{895F36A1-4FF5-4993-BD9E-29B7697B0A56}" destId="{C1F5A37F-7ADA-44AE-A42F-6F592FF1A80C}" srcOrd="1" destOrd="0" presId="urn:microsoft.com/office/officeart/2005/8/layout/orgChart1"/>
    <dgm:cxn modelId="{7CBFF509-AC66-414B-8E4C-884C1DCE64F6}" type="presParOf" srcId="{8199727A-91EE-4895-A6C6-C10116342DDC}" destId="{EAA70E04-62AA-4BAF-A46B-E0FBFA2197AF}" srcOrd="1" destOrd="0" presId="urn:microsoft.com/office/officeart/2005/8/layout/orgChart1"/>
    <dgm:cxn modelId="{1CF640F9-A151-428F-8204-72F0F5AE97B1}" type="presParOf" srcId="{8199727A-91EE-4895-A6C6-C10116342DDC}" destId="{C7B7AEE0-062B-4622-88B4-2DDBFE0F036B}" srcOrd="2" destOrd="0" presId="urn:microsoft.com/office/officeart/2005/8/layout/orgChart1"/>
    <dgm:cxn modelId="{97367036-20BC-4360-8046-ACA51BE0D21B}" type="presParOf" srcId="{0A904886-7422-43B6-BB4B-BB7E68BEE96C}" destId="{6FC91DE3-BEBC-45A3-AC5C-FB26A2C071D6}" srcOrd="2" destOrd="0" presId="urn:microsoft.com/office/officeart/2005/8/layout/orgChart1"/>
    <dgm:cxn modelId="{AD414C6B-9490-4025-A58D-51CF38E31676}" type="presParOf" srcId="{71E69AB4-40D8-4A51-87A8-A439076D3793}" destId="{48FB5159-1AE6-49D1-9B00-C47A086726BB}" srcOrd="2" destOrd="0" presId="urn:microsoft.com/office/officeart/2005/8/layout/orgChart1"/>
    <dgm:cxn modelId="{F36A73A1-72E8-4F3D-BC5E-029EE4512220}" type="presParOf" srcId="{FC0B1414-B4E4-46D4-AEF9-78E8247C70B6}" destId="{B5BAFBC7-C297-484A-9B40-CA2293BF8337}" srcOrd="2" destOrd="0" presId="urn:microsoft.com/office/officeart/2005/8/layout/orgChart1"/>
    <dgm:cxn modelId="{A0FD1011-FF96-45B2-9861-8C05ED22043A}" type="presParOf" srcId="{ACC4F961-9406-4518-AA9C-7E2B3896F69B}" destId="{78E828FE-3301-4B72-A88D-CDF3CFC3E0E6}" srcOrd="2" destOrd="0" presId="urn:microsoft.com/office/officeart/2005/8/layout/orgChart1"/>
    <dgm:cxn modelId="{6EDBCD9A-6349-45D9-A832-79DF6FC11001}" type="presParOf" srcId="{C9ACDB47-8900-4EDF-BC2D-30F41C0D988D}" destId="{BDC30685-8250-49CD-AB3C-9519BD77B87C}" srcOrd="2" destOrd="0" presId="urn:microsoft.com/office/officeart/2005/8/layout/orgChart1"/>
    <dgm:cxn modelId="{EB197CE5-4112-4D4A-8F42-06C1EE0DD37B}" type="presParOf" srcId="{6B235394-2DAF-463F-9C35-A72A294F583D}" destId="{02062DE3-B043-48CF-B90F-F9ACF2B272AE}" srcOrd="2" destOrd="0" presId="urn:microsoft.com/office/officeart/2005/8/layout/orgChart1"/>
    <dgm:cxn modelId="{FDF076AC-F4F3-4900-B49C-872698B9F2AC}" type="presParOf" srcId="{681982C5-D261-4AD1-AD28-926C3DF1CD19}" destId="{C2AF26CE-96FE-4AEB-8FB4-65768FB2B2B1}" srcOrd="2" destOrd="0" presId="urn:microsoft.com/office/officeart/2005/8/layout/orgChart1"/>
    <dgm:cxn modelId="{37D1AC47-6BA4-49E9-8E1A-D48972DDB7D7}" type="presParOf" srcId="{7D36DB7A-4080-4F09-8939-84D124A8781C}" destId="{AB0AD11D-D3B4-44F7-87D7-2BAD94592A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A0AB78-3E69-44FA-A3FD-A878F233C59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6BEF9B-7AEB-4716-A26C-3A83766971AD}" type="asst">
      <dgm:prSet/>
      <dgm:spPr/>
      <dgm:t>
        <a:bodyPr/>
        <a:lstStyle/>
        <a:p>
          <a:r>
            <a:rPr lang="en-US" dirty="0" smtClean="0"/>
            <a:t>Is the molecule of low symmetry?</a:t>
          </a:r>
          <a:endParaRPr lang="en-US" dirty="0"/>
        </a:p>
      </dgm:t>
    </dgm:pt>
    <dgm:pt modelId="{8633608C-E82C-40CB-B195-A6D5929D4D89}" type="parTrans" cxnId="{B18EC915-5F7B-46D4-B2EA-64CCE90DC37D}">
      <dgm:prSet/>
      <dgm:spPr/>
      <dgm:t>
        <a:bodyPr/>
        <a:lstStyle/>
        <a:p>
          <a:endParaRPr lang="en-US"/>
        </a:p>
      </dgm:t>
    </dgm:pt>
    <dgm:pt modelId="{4B815A8C-D5C5-4AD9-931E-B774C74902FF}" type="sibTrans" cxnId="{B18EC915-5F7B-46D4-B2EA-64CCE90DC37D}">
      <dgm:prSet/>
      <dgm:spPr/>
      <dgm:t>
        <a:bodyPr/>
        <a:lstStyle/>
        <a:p>
          <a:endParaRPr lang="en-US"/>
        </a:p>
      </dgm:t>
    </dgm:pt>
    <dgm:pt modelId="{4951F4B2-B46A-4F15-A06C-A5DF954F9D99}">
      <dgm:prSet/>
      <dgm:spPr/>
      <dgm:t>
        <a:bodyPr/>
        <a:lstStyle/>
        <a:p>
          <a:r>
            <a:rPr lang="en-US" dirty="0" smtClean="0"/>
            <a:t>Perpendicular C</a:t>
          </a:r>
          <a:r>
            <a:rPr lang="en-US" baseline="-25000" dirty="0" smtClean="0"/>
            <a:t>2</a:t>
          </a:r>
          <a:r>
            <a:rPr lang="en-US" dirty="0" smtClean="0"/>
            <a:t>’s?</a:t>
          </a:r>
          <a:endParaRPr lang="en-US" dirty="0"/>
        </a:p>
      </dgm:t>
    </dgm:pt>
    <dgm:pt modelId="{ACD2821C-94C2-4284-8A06-9219B33D0567}" type="parTrans" cxnId="{388D00A6-F2FC-463E-9A09-4CEB52FF656A}">
      <dgm:prSet/>
      <dgm:spPr/>
      <dgm:t>
        <a:bodyPr/>
        <a:lstStyle/>
        <a:p>
          <a:endParaRPr lang="en-US"/>
        </a:p>
      </dgm:t>
    </dgm:pt>
    <dgm:pt modelId="{2F6AAC00-5141-4B2B-A2E8-45E78FE231CF}" type="sibTrans" cxnId="{388D00A6-F2FC-463E-9A09-4CEB52FF656A}">
      <dgm:prSet/>
      <dgm:spPr/>
      <dgm:t>
        <a:bodyPr/>
        <a:lstStyle/>
        <a:p>
          <a:endParaRPr lang="en-US"/>
        </a:p>
      </dgm:t>
    </dgm:pt>
    <dgm:pt modelId="{4D0CF8D4-4909-4E08-9ED4-012BC7A7B022}">
      <dgm:prSet/>
      <dgm:spPr/>
      <dgm:t>
        <a:bodyPr/>
        <a:lstStyle/>
        <a:p>
          <a:r>
            <a:rPr lang="en-US" dirty="0" smtClean="0"/>
            <a:t>C</a:t>
          </a:r>
          <a:r>
            <a:rPr lang="en-US" baseline="-25000" dirty="0" smtClean="0"/>
            <a:t>1</a:t>
          </a:r>
          <a:r>
            <a:rPr lang="en-US" dirty="0" smtClean="0"/>
            <a:t>, C</a:t>
          </a:r>
          <a:r>
            <a:rPr lang="en-US" baseline="-25000" dirty="0" smtClean="0"/>
            <a:t>s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/>
            <a:t>i</a:t>
          </a:r>
          <a:endParaRPr lang="en-US" baseline="-25000" dirty="0"/>
        </a:p>
      </dgm:t>
    </dgm:pt>
    <dgm:pt modelId="{8DF02009-8E95-4A8B-AA8C-6B8802751646}" type="parTrans" cxnId="{ABBAD9D6-6088-450D-9328-4E489F2F986F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F3ABF4B-C2F2-49C6-9031-F768F8E98D03}" type="sibTrans" cxnId="{ABBAD9D6-6088-450D-9328-4E489F2F986F}">
      <dgm:prSet/>
      <dgm:spPr/>
      <dgm:t>
        <a:bodyPr/>
        <a:lstStyle/>
        <a:p>
          <a:endParaRPr lang="en-US"/>
        </a:p>
      </dgm:t>
    </dgm:pt>
    <dgm:pt modelId="{6CC388D7-E372-44FD-987A-9F6969E3D82C}">
      <dgm:prSet/>
      <dgm:spPr/>
      <dgm:t>
        <a:bodyPr/>
        <a:lstStyle/>
        <a:p>
          <a:r>
            <a:rPr lang="en-US" dirty="0" smtClean="0"/>
            <a:t>Is the molecule of high symmetry?</a:t>
          </a:r>
          <a:endParaRPr lang="en-US" dirty="0"/>
        </a:p>
      </dgm:t>
    </dgm:pt>
    <dgm:pt modelId="{E57A5D2D-87A8-4D6E-8A9F-0327CD30CE0D}" type="parTrans" cxnId="{18ED5407-6E1B-489E-9858-891A681C016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798E99F-64D7-408C-B4E6-CBF9CD6FBF7F}" type="sibTrans" cxnId="{18ED5407-6E1B-489E-9858-891A681C0163}">
      <dgm:prSet/>
      <dgm:spPr/>
      <dgm:t>
        <a:bodyPr/>
        <a:lstStyle/>
        <a:p>
          <a:endParaRPr lang="en-US"/>
        </a:p>
      </dgm:t>
    </dgm:pt>
    <dgm:pt modelId="{A06F6596-AB5A-49C5-98CC-FFAD878A431F}">
      <dgm:prSet/>
      <dgm:spPr/>
      <dgm:t>
        <a:bodyPr/>
        <a:lstStyle/>
        <a:p>
          <a:r>
            <a:rPr lang="en-US" dirty="0" smtClean="0"/>
            <a:t>T</a:t>
          </a:r>
          <a:r>
            <a:rPr lang="en-US" baseline="-25000" dirty="0" smtClean="0"/>
            <a:t>d</a:t>
          </a:r>
          <a:r>
            <a:rPr lang="en-US" dirty="0" smtClean="0"/>
            <a:t>, O</a:t>
          </a:r>
          <a:r>
            <a:rPr lang="en-US" baseline="-25000" dirty="0" smtClean="0"/>
            <a:t>h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v</a:t>
          </a:r>
          <a:r>
            <a:rPr lang="en-US" dirty="0" smtClean="0"/>
            <a:t>, </a:t>
          </a:r>
          <a:r>
            <a:rPr lang="en-US" dirty="0" err="1" smtClean="0"/>
            <a:t>D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h</a:t>
          </a:r>
          <a:r>
            <a:rPr lang="en-US" dirty="0" smtClean="0"/>
            <a:t>, </a:t>
          </a:r>
          <a:r>
            <a:rPr lang="en-US" dirty="0" err="1" smtClean="0"/>
            <a:t>I</a:t>
          </a:r>
          <a:r>
            <a:rPr lang="en-US" baseline="-25000" dirty="0" err="1" smtClean="0"/>
            <a:t>h</a:t>
          </a:r>
          <a:endParaRPr lang="en-US" baseline="-25000" dirty="0"/>
        </a:p>
      </dgm:t>
    </dgm:pt>
    <dgm:pt modelId="{0838438A-DC3C-40B7-A5A7-4DCA596BE5D1}" type="parTrans" cxnId="{A502B99C-F88A-4537-B4DC-8486C548A327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C77615E-3145-4AA6-A35F-D91B65738F78}" type="sibTrans" cxnId="{A502B99C-F88A-4537-B4DC-8486C548A327}">
      <dgm:prSet/>
      <dgm:spPr/>
      <dgm:t>
        <a:bodyPr/>
        <a:lstStyle/>
        <a:p>
          <a:endParaRPr lang="en-US"/>
        </a:p>
      </dgm:t>
    </dgm:pt>
    <dgm:pt modelId="{9F653574-1A0F-4F24-AB4D-F9A2A0B2BB3C}">
      <dgm:prSet/>
      <dgm:spPr/>
      <dgm:t>
        <a:bodyPr/>
        <a:lstStyle/>
        <a:p>
          <a:r>
            <a:rPr lang="en-US" dirty="0" smtClean="0"/>
            <a:t>Highest-order rotation axis (</a:t>
          </a:r>
          <a:r>
            <a:rPr lang="en-US" dirty="0" err="1" smtClean="0"/>
            <a:t>C</a:t>
          </a:r>
          <a:r>
            <a:rPr lang="en-US" baseline="-25000" dirty="0" err="1" smtClean="0"/>
            <a:t>n</a:t>
          </a:r>
          <a:r>
            <a:rPr lang="en-US" dirty="0" smtClean="0"/>
            <a:t>)</a:t>
          </a:r>
          <a:endParaRPr lang="en-US" dirty="0"/>
        </a:p>
      </dgm:t>
    </dgm:pt>
    <dgm:pt modelId="{7F0BB126-AB03-4AA5-BF0A-6E56D4D04BB7}" type="parTrans" cxnId="{28C1EC2D-9442-4A64-9486-94CDB0EF8BC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1E4C8D0-5002-4BCE-A856-2AC83F826775}" type="sibTrans" cxnId="{28C1EC2D-9442-4A64-9486-94CDB0EF8BC3}">
      <dgm:prSet/>
      <dgm:spPr/>
      <dgm:t>
        <a:bodyPr/>
        <a:lstStyle/>
        <a:p>
          <a:endParaRPr lang="en-US"/>
        </a:p>
      </dgm:t>
    </dgm:pt>
    <dgm:pt modelId="{405354E8-65CD-4DF0-A893-AFFD7967FF20}">
      <dgm:prSet/>
      <dgm:spPr/>
      <dgm:t>
        <a:bodyPr/>
        <a:lstStyle/>
        <a:p>
          <a:r>
            <a:rPr lang="en-US" dirty="0" smtClean="0"/>
            <a:t>C or </a:t>
          </a:r>
          <a:r>
            <a:rPr lang="en-US" dirty="0" err="1" smtClean="0"/>
            <a:t>S</a:t>
          </a:r>
          <a:r>
            <a:rPr lang="en-US" baseline="-25000" dirty="0" err="1" smtClean="0"/>
            <a:t>n</a:t>
          </a:r>
          <a:r>
            <a:rPr lang="en-US" dirty="0" smtClean="0"/>
            <a:t> groups</a:t>
          </a:r>
          <a:endParaRPr lang="en-US" dirty="0"/>
        </a:p>
      </dgm:t>
    </dgm:pt>
    <dgm:pt modelId="{2E2EFC6B-EC7C-4C83-B439-47314BDB1C8A}" type="parTrans" cxnId="{78C6DC92-40C7-4304-9F41-894D0155BBFD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BF766144-A556-4FAE-91F1-DF2C36C7725B}" type="sibTrans" cxnId="{78C6DC92-40C7-4304-9F41-894D0155BBFD}">
      <dgm:prSet/>
      <dgm:spPr/>
      <dgm:t>
        <a:bodyPr/>
        <a:lstStyle/>
        <a:p>
          <a:endParaRPr lang="en-US"/>
        </a:p>
      </dgm:t>
    </dgm:pt>
    <dgm:pt modelId="{960BCAE6-0030-4ADD-A53A-C27E45DA93BE}">
      <dgm:prSet/>
      <dgm:spPr/>
      <dgm:t>
        <a:bodyPr/>
        <a:lstStyle/>
        <a:p>
          <a:r>
            <a:rPr lang="en-US" dirty="0" smtClean="0"/>
            <a:t>D groups</a:t>
          </a:r>
          <a:endParaRPr lang="en-US" dirty="0"/>
        </a:p>
      </dgm:t>
    </dgm:pt>
    <dgm:pt modelId="{29B6EA6B-223B-418A-AE3E-98FEEE3D5F95}" type="parTrans" cxnId="{57D54DC8-FE2D-4146-B8AE-3251B7F03473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20CD22EA-12A9-49D7-BA1F-8B579BAA3EDD}" type="sibTrans" cxnId="{57D54DC8-FE2D-4146-B8AE-3251B7F03473}">
      <dgm:prSet/>
      <dgm:spPr/>
      <dgm:t>
        <a:bodyPr/>
        <a:lstStyle/>
        <a:p>
          <a:endParaRPr lang="en-US"/>
        </a:p>
      </dgm:t>
    </dgm:pt>
    <dgm:pt modelId="{79C5C171-9523-426D-87CC-01F41AA78F75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h</a:t>
          </a:r>
          <a:r>
            <a:rPr lang="en-US" baseline="0" dirty="0" smtClean="0"/>
            <a:t>?</a:t>
          </a:r>
          <a:endParaRPr lang="en-US" baseline="0" dirty="0"/>
        </a:p>
      </dgm:t>
    </dgm:pt>
    <dgm:pt modelId="{E12DA37C-9A59-41FC-8E16-72C7952E9F49}" type="parTrans" cxnId="{5A470061-5D6C-4149-9552-BC8681FB5621}">
      <dgm:prSet/>
      <dgm:spPr/>
      <dgm:t>
        <a:bodyPr/>
        <a:lstStyle/>
        <a:p>
          <a:endParaRPr lang="en-US"/>
        </a:p>
      </dgm:t>
    </dgm:pt>
    <dgm:pt modelId="{647ECA65-82DB-41F7-B086-98B547680F33}" type="sibTrans" cxnId="{5A470061-5D6C-4149-9552-BC8681FB5621}">
      <dgm:prSet/>
      <dgm:spPr/>
      <dgm:t>
        <a:bodyPr/>
        <a:lstStyle/>
        <a:p>
          <a:endParaRPr lang="en-US"/>
        </a:p>
      </dgm:t>
    </dgm:pt>
    <dgm:pt modelId="{75E0919E-8A44-45F2-AC33-C5E4E0EDBC36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94D2CF84-DD80-4993-8E57-2B78BE3C4DF5}" type="parTrans" cxnId="{3E118B1E-7D7B-4EE9-8F35-96D06044B6D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0120A98B-046E-462B-B638-21FA03E77DFC}" type="sibTrans" cxnId="{3E118B1E-7D7B-4EE9-8F35-96D06044B6D4}">
      <dgm:prSet/>
      <dgm:spPr/>
      <dgm:t>
        <a:bodyPr/>
        <a:lstStyle/>
        <a:p>
          <a:endParaRPr lang="en-US"/>
        </a:p>
      </dgm:t>
    </dgm:pt>
    <dgm:pt modelId="{7C4DD8CE-706A-4C9B-A8FA-CD3552A2BAFD}">
      <dgm:prSet/>
      <dgm:spPr/>
      <dgm:t>
        <a:bodyPr/>
        <a:lstStyle/>
        <a:p>
          <a:r>
            <a:rPr lang="en-US" baseline="0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d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15D40551-4310-40F6-9D22-23F137B60E94}" type="sibTrans" cxnId="{5C2405F2-61DE-40A9-B3F9-12580E31C7C4}">
      <dgm:prSet/>
      <dgm:spPr/>
      <dgm:t>
        <a:bodyPr/>
        <a:lstStyle/>
        <a:p>
          <a:endParaRPr lang="en-US"/>
        </a:p>
      </dgm:t>
    </dgm:pt>
    <dgm:pt modelId="{12429F20-FC87-4412-A602-E5CBE3E62612}" type="parTrans" cxnId="{5C2405F2-61DE-40A9-B3F9-12580E31C7C4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F39FACCA-A8B8-443F-8224-BEC0C548E43C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>
              <a:latin typeface="+mj-lt"/>
            </a:rPr>
            <a:t>h</a:t>
          </a:r>
          <a:r>
            <a:rPr lang="en-US" baseline="0" dirty="0" smtClean="0"/>
            <a:t>?</a:t>
          </a:r>
          <a:endParaRPr lang="en-US" baseline="-25000" dirty="0">
            <a:latin typeface="+mj-lt"/>
          </a:endParaRPr>
        </a:p>
      </dgm:t>
    </dgm:pt>
    <dgm:pt modelId="{09336A7B-D98C-4DBA-91D7-E7324A4C7C9E}" type="parTrans" cxnId="{34E30BEE-F2D1-4AE8-8439-F471419AC59F}">
      <dgm:prSet/>
      <dgm:spPr/>
      <dgm:t>
        <a:bodyPr/>
        <a:lstStyle/>
        <a:p>
          <a:endParaRPr lang="en-US"/>
        </a:p>
      </dgm:t>
    </dgm:pt>
    <dgm:pt modelId="{E021BE8D-4354-4ED4-B0BD-CE6C0ADD5DFA}" type="sibTrans" cxnId="{34E30BEE-F2D1-4AE8-8439-F471419AC59F}">
      <dgm:prSet/>
      <dgm:spPr/>
      <dgm:t>
        <a:bodyPr/>
        <a:lstStyle/>
        <a:p>
          <a:endParaRPr lang="en-US"/>
        </a:p>
      </dgm:t>
    </dgm:pt>
    <dgm:pt modelId="{F424D795-761E-45D0-95AE-044B2A544201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77CEC867-0468-40CC-967E-147EE32B47A0}" type="parTrans" cxnId="{65C427EF-E5B2-4CE0-BD7F-79755E7D825A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47F0F143-35FC-4B2D-B6A9-F62B307AFB02}" type="sibTrans" cxnId="{65C427EF-E5B2-4CE0-BD7F-79755E7D825A}">
      <dgm:prSet/>
      <dgm:spPr/>
      <dgm:t>
        <a:bodyPr/>
        <a:lstStyle/>
        <a:p>
          <a:endParaRPr lang="en-US"/>
        </a:p>
      </dgm:t>
    </dgm:pt>
    <dgm:pt modelId="{02D00024-5BA5-41D5-8113-1F3AE6C90014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v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EF7FE546-C56E-45FF-BF30-A0D6DD5AFC4A}" type="parTrans" cxnId="{CE36CAD2-1961-4EA5-92AE-8549FB6A2FA2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4F56AF47-867C-49FE-87B7-501C8DFD0E5A}" type="sibTrans" cxnId="{CE36CAD2-1961-4EA5-92AE-8549FB6A2FA2}">
      <dgm:prSet/>
      <dgm:spPr/>
      <dgm:t>
        <a:bodyPr/>
        <a:lstStyle/>
        <a:p>
          <a:endParaRPr lang="en-US"/>
        </a:p>
      </dgm:t>
    </dgm:pt>
    <dgm:pt modelId="{0DE3BCE2-CD7C-4C29-92FA-EEABC30A6BD6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22166368-D136-4E44-9448-0958F6FCC3E5}" type="parTrans" cxnId="{CC6B251C-6217-4EE0-8B8D-5FFD67149AFA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8178A31-E5A5-4A8C-8567-720655788ED0}" type="sibTrans" cxnId="{CC6B251C-6217-4EE0-8B8D-5FFD67149AFA}">
      <dgm:prSet/>
      <dgm:spPr/>
      <dgm:t>
        <a:bodyPr/>
        <a:lstStyle/>
        <a:p>
          <a:endParaRPr lang="en-US"/>
        </a:p>
      </dgm:t>
    </dgm:pt>
    <dgm:pt modelId="{3C3B5DBE-4DB6-4012-8BE7-E9B139D1BBD1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nd</a:t>
          </a:r>
          <a:endParaRPr lang="en-US" baseline="-25000" dirty="0"/>
        </a:p>
      </dgm:t>
    </dgm:pt>
    <dgm:pt modelId="{483EC8E2-4D31-47A0-BA3A-89E34F3F8CE1}" type="parTrans" cxnId="{6AD48697-FE97-450D-8B3F-157AF9BA90A5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8F0E26D-D681-4544-A82D-619F6DD89E9A}" type="sibTrans" cxnId="{6AD48697-FE97-450D-8B3F-157AF9BA90A5}">
      <dgm:prSet/>
      <dgm:spPr/>
      <dgm:t>
        <a:bodyPr/>
        <a:lstStyle/>
        <a:p>
          <a:endParaRPr lang="en-US"/>
        </a:p>
      </dgm:t>
    </dgm:pt>
    <dgm:pt modelId="{B08AF442-C82C-4DCB-BD7F-7246B203C456}">
      <dgm:prSet/>
      <dgm:spPr/>
      <dgm:t>
        <a:bodyPr/>
        <a:lstStyle/>
        <a:p>
          <a:r>
            <a:rPr lang="en-US" baseline="0" dirty="0" err="1" smtClean="0"/>
            <a:t>D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C147F306-A1B0-46CB-8466-701499867DBB}" type="sibTrans" cxnId="{C19737AD-73B9-40BC-A5C8-CA6E353F12C8}">
      <dgm:prSet/>
      <dgm:spPr/>
      <dgm:t>
        <a:bodyPr/>
        <a:lstStyle/>
        <a:p>
          <a:endParaRPr lang="en-US"/>
        </a:p>
      </dgm:t>
    </dgm:pt>
    <dgm:pt modelId="{C4FC3859-F82D-409D-8D54-2D9470DA3209}" type="parTrans" cxnId="{C19737AD-73B9-40BC-A5C8-CA6E353F12C8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D3303FA4-5EF6-4DA3-A667-43267F59F54D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nv</a:t>
          </a:r>
          <a:endParaRPr lang="en-US" baseline="-25000" dirty="0"/>
        </a:p>
      </dgm:t>
    </dgm:pt>
    <dgm:pt modelId="{F74307C9-3943-491F-835A-1B452744E2BE}" type="parTrans" cxnId="{72671730-0B91-4D07-A01A-3C51956B413B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D56C27C-E855-443C-B132-389F8B768746}" type="sibTrans" cxnId="{72671730-0B91-4D07-A01A-3C51956B413B}">
      <dgm:prSet/>
      <dgm:spPr/>
      <dgm:t>
        <a:bodyPr/>
        <a:lstStyle/>
        <a:p>
          <a:endParaRPr lang="en-US"/>
        </a:p>
      </dgm:t>
    </dgm:pt>
    <dgm:pt modelId="{45722B48-4AE8-45ED-8F43-2BFC5E1AE2AE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endParaRPr lang="en-US" baseline="-25000" dirty="0"/>
        </a:p>
      </dgm:t>
    </dgm:pt>
    <dgm:pt modelId="{1E570D86-275E-4AF4-A6B3-7C26CD63E2CE}" type="parTrans" cxnId="{3D7C1CE0-2108-48F0-8A11-2B06C36B340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30DBB2E9-C2F6-4EF6-8F8B-21BC6DDF990B}" type="sibTrans" cxnId="{3D7C1CE0-2108-48F0-8A11-2B06C36B3404}">
      <dgm:prSet/>
      <dgm:spPr/>
      <dgm:t>
        <a:bodyPr/>
        <a:lstStyle/>
        <a:p>
          <a:endParaRPr lang="en-US"/>
        </a:p>
      </dgm:t>
    </dgm:pt>
    <dgm:pt modelId="{1033C969-400B-4043-833C-07E50A5D9BE4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FCA73515-B3C6-4715-9DB5-DBE8F24D6F7D}" type="parTrans" cxnId="{6872640B-7468-4CE9-A208-09FF811D17A6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9A1CEBE-B3EE-426E-8439-BA3841B71C0D}" type="sibTrans" cxnId="{6872640B-7468-4CE9-A208-09FF811D17A6}">
      <dgm:prSet/>
      <dgm:spPr/>
      <dgm:t>
        <a:bodyPr/>
        <a:lstStyle/>
        <a:p>
          <a:endParaRPr lang="en-US"/>
        </a:p>
      </dgm:t>
    </dgm:pt>
    <dgm:pt modelId="{C84E6BFD-DC75-4681-83D3-BBE20DC70758}" type="pres">
      <dgm:prSet presAssocID="{B0A0AB78-3E69-44FA-A3FD-A878F233C5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D36DB7A-4080-4F09-8939-84D124A8781C}" type="pres">
      <dgm:prSet presAssocID="{5E6BEF9B-7AEB-4716-A26C-3A83766971AD}" presName="hierRoot1" presStyleCnt="0">
        <dgm:presLayoutVars>
          <dgm:hierBranch val="init"/>
        </dgm:presLayoutVars>
      </dgm:prSet>
      <dgm:spPr/>
    </dgm:pt>
    <dgm:pt modelId="{5547CBC4-A8EC-4873-93CC-3F9A6DE84D20}" type="pres">
      <dgm:prSet presAssocID="{5E6BEF9B-7AEB-4716-A26C-3A83766971AD}" presName="rootComposite1" presStyleCnt="0"/>
      <dgm:spPr/>
    </dgm:pt>
    <dgm:pt modelId="{546E4322-4466-45C5-9A69-8E2C90DC7D0D}" type="pres">
      <dgm:prSet presAssocID="{5E6BEF9B-7AEB-4716-A26C-3A83766971AD}" presName="rootText1" presStyleLbl="node0" presStyleIdx="0" presStyleCnt="1" custScaleX="3547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C4C9EE-A355-4E60-B8CE-1EA24E9CD07A}" type="pres">
      <dgm:prSet presAssocID="{5E6BEF9B-7AEB-4716-A26C-3A83766971AD}" presName="rootConnector1" presStyleLbl="asst0" presStyleIdx="0" presStyleCnt="0"/>
      <dgm:spPr/>
      <dgm:t>
        <a:bodyPr/>
        <a:lstStyle/>
        <a:p>
          <a:endParaRPr lang="en-US"/>
        </a:p>
      </dgm:t>
    </dgm:pt>
    <dgm:pt modelId="{0179DF7E-98D1-4939-A4AB-7EB81AA43DAA}" type="pres">
      <dgm:prSet presAssocID="{5E6BEF9B-7AEB-4716-A26C-3A83766971AD}" presName="hierChild2" presStyleCnt="0"/>
      <dgm:spPr/>
    </dgm:pt>
    <dgm:pt modelId="{888FECA7-11A9-4347-9988-DC73992AD883}" type="pres">
      <dgm:prSet presAssocID="{8DF02009-8E95-4A8B-AA8C-6B8802751646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07630E0-83B6-4E23-8C97-653078DABB59}" type="pres">
      <dgm:prSet presAssocID="{4D0CF8D4-4909-4E08-9ED4-012BC7A7B022}" presName="hierRoot2" presStyleCnt="0">
        <dgm:presLayoutVars>
          <dgm:hierBranch val="init"/>
        </dgm:presLayoutVars>
      </dgm:prSet>
      <dgm:spPr/>
    </dgm:pt>
    <dgm:pt modelId="{6B9A2E91-92EA-4703-97BB-0A42FCC1AB3B}" type="pres">
      <dgm:prSet presAssocID="{4D0CF8D4-4909-4E08-9ED4-012BC7A7B022}" presName="rootComposite" presStyleCnt="0"/>
      <dgm:spPr/>
    </dgm:pt>
    <dgm:pt modelId="{BFDB40CA-453E-488D-AE07-BF6CBC6E5DE9}" type="pres">
      <dgm:prSet presAssocID="{4D0CF8D4-4909-4E08-9ED4-012BC7A7B022}" presName="rootText" presStyleLbl="node2" presStyleIdx="0" presStyleCnt="2" custLinFactNeighborX="-13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AFFAB6-626A-46E4-ABAA-6B3CA49597A8}" type="pres">
      <dgm:prSet presAssocID="{4D0CF8D4-4909-4E08-9ED4-012BC7A7B022}" presName="rootConnector" presStyleLbl="node2" presStyleIdx="0" presStyleCnt="2"/>
      <dgm:spPr/>
      <dgm:t>
        <a:bodyPr/>
        <a:lstStyle/>
        <a:p>
          <a:endParaRPr lang="en-US"/>
        </a:p>
      </dgm:t>
    </dgm:pt>
    <dgm:pt modelId="{9AE12635-3790-4174-B874-D50A70512073}" type="pres">
      <dgm:prSet presAssocID="{4D0CF8D4-4909-4E08-9ED4-012BC7A7B022}" presName="hierChild4" presStyleCnt="0"/>
      <dgm:spPr/>
    </dgm:pt>
    <dgm:pt modelId="{BB01330A-23E8-46A3-B037-4D21F8C17860}" type="pres">
      <dgm:prSet presAssocID="{4D0CF8D4-4909-4E08-9ED4-012BC7A7B022}" presName="hierChild5" presStyleCnt="0"/>
      <dgm:spPr/>
    </dgm:pt>
    <dgm:pt modelId="{D526437C-18F5-42A9-9E82-5A317791ACD1}" type="pres">
      <dgm:prSet presAssocID="{E57A5D2D-87A8-4D6E-8A9F-0327CD30CE0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81982C5-D261-4AD1-AD28-926C3DF1CD19}" type="pres">
      <dgm:prSet presAssocID="{6CC388D7-E372-44FD-987A-9F6969E3D82C}" presName="hierRoot2" presStyleCnt="0">
        <dgm:presLayoutVars>
          <dgm:hierBranch val="init"/>
        </dgm:presLayoutVars>
      </dgm:prSet>
      <dgm:spPr/>
    </dgm:pt>
    <dgm:pt modelId="{AD9B29E9-5FB8-4EB6-9092-261AEC35BE05}" type="pres">
      <dgm:prSet presAssocID="{6CC388D7-E372-44FD-987A-9F6969E3D82C}" presName="rootComposite" presStyleCnt="0"/>
      <dgm:spPr/>
    </dgm:pt>
    <dgm:pt modelId="{D486225E-D80C-4B1F-AF2F-9191C0B83864}" type="pres">
      <dgm:prSet presAssocID="{6CC388D7-E372-44FD-987A-9F6969E3D82C}" presName="rootText" presStyleLbl="node2" presStyleIdx="1" presStyleCnt="2" custScaleX="407697" custLinFactNeighborX="91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ABFAA1-E71A-4518-88CA-17DE41C5DEE0}" type="pres">
      <dgm:prSet presAssocID="{6CC388D7-E372-44FD-987A-9F6969E3D82C}" presName="rootConnector" presStyleLbl="node2" presStyleIdx="1" presStyleCnt="2"/>
      <dgm:spPr/>
      <dgm:t>
        <a:bodyPr/>
        <a:lstStyle/>
        <a:p>
          <a:endParaRPr lang="en-US"/>
        </a:p>
      </dgm:t>
    </dgm:pt>
    <dgm:pt modelId="{5CCC5A34-AF39-4A1C-A8E7-42492A3E4FFB}" type="pres">
      <dgm:prSet presAssocID="{6CC388D7-E372-44FD-987A-9F6969E3D82C}" presName="hierChild4" presStyleCnt="0"/>
      <dgm:spPr/>
    </dgm:pt>
    <dgm:pt modelId="{E6ABCA1B-6EE8-47BA-B823-9A999B4F1ADD}" type="pres">
      <dgm:prSet presAssocID="{0838438A-DC3C-40B7-A5A7-4DCA596BE5D1}" presName="Name37" presStyleLbl="parChTrans1D3" presStyleIdx="0" presStyleCnt="2"/>
      <dgm:spPr/>
      <dgm:t>
        <a:bodyPr/>
        <a:lstStyle/>
        <a:p>
          <a:endParaRPr lang="en-US"/>
        </a:p>
      </dgm:t>
    </dgm:pt>
    <dgm:pt modelId="{47E25ADB-7BCE-420A-BB2A-D2AAC505E794}" type="pres">
      <dgm:prSet presAssocID="{A06F6596-AB5A-49C5-98CC-FFAD878A431F}" presName="hierRoot2" presStyleCnt="0">
        <dgm:presLayoutVars>
          <dgm:hierBranch val="init"/>
        </dgm:presLayoutVars>
      </dgm:prSet>
      <dgm:spPr/>
    </dgm:pt>
    <dgm:pt modelId="{C57BF78F-B742-40E7-BA4B-C74524CB52F3}" type="pres">
      <dgm:prSet presAssocID="{A06F6596-AB5A-49C5-98CC-FFAD878A431F}" presName="rootComposite" presStyleCnt="0"/>
      <dgm:spPr/>
    </dgm:pt>
    <dgm:pt modelId="{ACB0C535-6799-4B12-965F-B91F576C1DCD}" type="pres">
      <dgm:prSet presAssocID="{A06F6596-AB5A-49C5-98CC-FFAD878A431F}" presName="rootText" presStyleLbl="node3" presStyleIdx="0" presStyleCnt="2" custScaleX="191915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8ACFCD-F6CF-4770-8E10-C36856713B02}" type="pres">
      <dgm:prSet presAssocID="{A06F6596-AB5A-49C5-98CC-FFAD878A431F}" presName="rootConnector" presStyleLbl="node3" presStyleIdx="0" presStyleCnt="2"/>
      <dgm:spPr/>
      <dgm:t>
        <a:bodyPr/>
        <a:lstStyle/>
        <a:p>
          <a:endParaRPr lang="en-US"/>
        </a:p>
      </dgm:t>
    </dgm:pt>
    <dgm:pt modelId="{746600ED-6FDE-4076-AD37-560DD66885D5}" type="pres">
      <dgm:prSet presAssocID="{A06F6596-AB5A-49C5-98CC-FFAD878A431F}" presName="hierChild4" presStyleCnt="0"/>
      <dgm:spPr/>
    </dgm:pt>
    <dgm:pt modelId="{291A4BDD-3995-452A-8327-FDA2F582FC64}" type="pres">
      <dgm:prSet presAssocID="{A06F6596-AB5A-49C5-98CC-FFAD878A431F}" presName="hierChild5" presStyleCnt="0"/>
      <dgm:spPr/>
    </dgm:pt>
    <dgm:pt modelId="{AB545F4A-FC55-4CAB-BBB7-392DDF80238E}" type="pres">
      <dgm:prSet presAssocID="{7F0BB126-AB03-4AA5-BF0A-6E56D4D04BB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6B235394-2DAF-463F-9C35-A72A294F583D}" type="pres">
      <dgm:prSet presAssocID="{9F653574-1A0F-4F24-AB4D-F9A2A0B2BB3C}" presName="hierRoot2" presStyleCnt="0">
        <dgm:presLayoutVars>
          <dgm:hierBranch val="init"/>
        </dgm:presLayoutVars>
      </dgm:prSet>
      <dgm:spPr/>
    </dgm:pt>
    <dgm:pt modelId="{350300CB-DC0B-460B-8105-1C8E30B7B1E6}" type="pres">
      <dgm:prSet presAssocID="{9F653574-1A0F-4F24-AB4D-F9A2A0B2BB3C}" presName="rootComposite" presStyleCnt="0"/>
      <dgm:spPr/>
    </dgm:pt>
    <dgm:pt modelId="{76F73210-3162-4812-9830-CA35876FC913}" type="pres">
      <dgm:prSet presAssocID="{9F653574-1A0F-4F24-AB4D-F9A2A0B2BB3C}" presName="rootText" presStyleLbl="node3" presStyleIdx="1" presStyleCnt="2" custScaleX="338968" custLinFactNeighborX="33760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B5B182-1A2B-4F3B-8A50-F10BCA38575F}" type="pres">
      <dgm:prSet presAssocID="{9F653574-1A0F-4F24-AB4D-F9A2A0B2BB3C}" presName="rootConnector" presStyleLbl="node3" presStyleIdx="1" presStyleCnt="2"/>
      <dgm:spPr/>
      <dgm:t>
        <a:bodyPr/>
        <a:lstStyle/>
        <a:p>
          <a:endParaRPr lang="en-US"/>
        </a:p>
      </dgm:t>
    </dgm:pt>
    <dgm:pt modelId="{F0D3B0EE-AD3A-4683-A9C2-C435429E2D5C}" type="pres">
      <dgm:prSet presAssocID="{9F653574-1A0F-4F24-AB4D-F9A2A0B2BB3C}" presName="hierChild4" presStyleCnt="0"/>
      <dgm:spPr/>
    </dgm:pt>
    <dgm:pt modelId="{C24CF508-8815-4AAD-B8F6-5814BD88474C}" type="pres">
      <dgm:prSet presAssocID="{ACD2821C-94C2-4284-8A06-9219B33D0567}" presName="Name37" presStyleLbl="parChTrans1D4" presStyleIdx="0" presStyleCnt="15"/>
      <dgm:spPr/>
      <dgm:t>
        <a:bodyPr/>
        <a:lstStyle/>
        <a:p>
          <a:endParaRPr lang="en-US"/>
        </a:p>
      </dgm:t>
    </dgm:pt>
    <dgm:pt modelId="{C9ACDB47-8900-4EDF-BC2D-30F41C0D988D}" type="pres">
      <dgm:prSet presAssocID="{4951F4B2-B46A-4F15-A06C-A5DF954F9D99}" presName="hierRoot2" presStyleCnt="0">
        <dgm:presLayoutVars>
          <dgm:hierBranch val="init"/>
        </dgm:presLayoutVars>
      </dgm:prSet>
      <dgm:spPr/>
    </dgm:pt>
    <dgm:pt modelId="{9BDD9406-E0C4-475D-B634-76B7A4CC96B0}" type="pres">
      <dgm:prSet presAssocID="{4951F4B2-B46A-4F15-A06C-A5DF954F9D99}" presName="rootComposite" presStyleCnt="0"/>
      <dgm:spPr/>
    </dgm:pt>
    <dgm:pt modelId="{88AA4EDD-CCFD-4BB1-9E41-397E65322C10}" type="pres">
      <dgm:prSet presAssocID="{4951F4B2-B46A-4F15-A06C-A5DF954F9D99}" presName="rootText" presStyleLbl="node4" presStyleIdx="0" presStyleCnt="15" custScaleX="274002" custLinFactNeighborX="33760" custLinFactNeighborY="31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13F3C9-CE8B-46FE-91F9-929FCE92B8A2}" type="pres">
      <dgm:prSet presAssocID="{4951F4B2-B46A-4F15-A06C-A5DF954F9D99}" presName="rootConnector" presStyleLbl="node4" presStyleIdx="0" presStyleCnt="15"/>
      <dgm:spPr/>
      <dgm:t>
        <a:bodyPr/>
        <a:lstStyle/>
        <a:p>
          <a:endParaRPr lang="en-US"/>
        </a:p>
      </dgm:t>
    </dgm:pt>
    <dgm:pt modelId="{F14387D1-8E17-4622-B21F-5368047A062D}" type="pres">
      <dgm:prSet presAssocID="{4951F4B2-B46A-4F15-A06C-A5DF954F9D99}" presName="hierChild4" presStyleCnt="0"/>
      <dgm:spPr/>
    </dgm:pt>
    <dgm:pt modelId="{6B62A9D2-C727-44D8-823B-61F0EA7C180F}" type="pres">
      <dgm:prSet presAssocID="{29B6EA6B-223B-418A-AE3E-98FEEE3D5F95}" presName="Name37" presStyleLbl="parChTrans1D4" presStyleIdx="1" presStyleCnt="15"/>
      <dgm:spPr/>
      <dgm:t>
        <a:bodyPr/>
        <a:lstStyle/>
        <a:p>
          <a:endParaRPr lang="en-US"/>
        </a:p>
      </dgm:t>
    </dgm:pt>
    <dgm:pt modelId="{A5A92974-2F6B-4D0E-9EF5-6A1E79D121FB}" type="pres">
      <dgm:prSet presAssocID="{960BCAE6-0030-4ADD-A53A-C27E45DA93BE}" presName="hierRoot2" presStyleCnt="0">
        <dgm:presLayoutVars>
          <dgm:hierBranch val="init"/>
        </dgm:presLayoutVars>
      </dgm:prSet>
      <dgm:spPr/>
    </dgm:pt>
    <dgm:pt modelId="{0EF9A9F5-21E9-492B-B94D-0EF07D82A9C8}" type="pres">
      <dgm:prSet presAssocID="{960BCAE6-0030-4ADD-A53A-C27E45DA93BE}" presName="rootComposite" presStyleCnt="0"/>
      <dgm:spPr/>
    </dgm:pt>
    <dgm:pt modelId="{4497DA8F-5918-426F-8F42-D0D178D6B73A}" type="pres">
      <dgm:prSet presAssocID="{960BCAE6-0030-4ADD-A53A-C27E45DA93BE}" presName="rootText" presStyleLbl="node4" presStyleIdx="1" presStyleCnt="15" custLinFactNeighborX="-64168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0A52D-D246-4A6D-BA2A-B76C1345F844}" type="pres">
      <dgm:prSet presAssocID="{960BCAE6-0030-4ADD-A53A-C27E45DA93BE}" presName="rootConnector" presStyleLbl="node4" presStyleIdx="1" presStyleCnt="15"/>
      <dgm:spPr/>
      <dgm:t>
        <a:bodyPr/>
        <a:lstStyle/>
        <a:p>
          <a:endParaRPr lang="en-US"/>
        </a:p>
      </dgm:t>
    </dgm:pt>
    <dgm:pt modelId="{636A326A-842C-4DE7-BA75-906CC7D83B7B}" type="pres">
      <dgm:prSet presAssocID="{960BCAE6-0030-4ADD-A53A-C27E45DA93BE}" presName="hierChild4" presStyleCnt="0"/>
      <dgm:spPr/>
    </dgm:pt>
    <dgm:pt modelId="{2BA526AE-466A-40FB-A40F-8EE5045F8081}" type="pres">
      <dgm:prSet presAssocID="{E12DA37C-9A59-41FC-8E16-72C7952E9F49}" presName="Name37" presStyleLbl="parChTrans1D4" presStyleIdx="2" presStyleCnt="15"/>
      <dgm:spPr/>
      <dgm:t>
        <a:bodyPr/>
        <a:lstStyle/>
        <a:p>
          <a:endParaRPr lang="en-US"/>
        </a:p>
      </dgm:t>
    </dgm:pt>
    <dgm:pt modelId="{393999F6-DB89-411D-8A6F-C6D6AE648E05}" type="pres">
      <dgm:prSet presAssocID="{79C5C171-9523-426D-87CC-01F41AA78F75}" presName="hierRoot2" presStyleCnt="0">
        <dgm:presLayoutVars>
          <dgm:hierBranch val="init"/>
        </dgm:presLayoutVars>
      </dgm:prSet>
      <dgm:spPr/>
    </dgm:pt>
    <dgm:pt modelId="{D42F579E-9A91-4557-B367-30E411633F39}" type="pres">
      <dgm:prSet presAssocID="{79C5C171-9523-426D-87CC-01F41AA78F75}" presName="rootComposite" presStyleCnt="0"/>
      <dgm:spPr/>
    </dgm:pt>
    <dgm:pt modelId="{075BA7A5-DD81-4462-B23B-5DAF016366CE}" type="pres">
      <dgm:prSet presAssocID="{79C5C171-9523-426D-87CC-01F41AA78F75}" presName="rootText" presStyleLbl="node4" presStyleIdx="2" presStyleCnt="15" custScaleX="100001" custLinFactNeighborX="-64044" custLinFactNeighborY="-9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AFD063-F11F-4418-BF50-2C4CD77CB25B}" type="pres">
      <dgm:prSet presAssocID="{79C5C171-9523-426D-87CC-01F41AA78F75}" presName="rootConnector" presStyleLbl="node4" presStyleIdx="2" presStyleCnt="15"/>
      <dgm:spPr/>
      <dgm:t>
        <a:bodyPr/>
        <a:lstStyle/>
        <a:p>
          <a:endParaRPr lang="en-US"/>
        </a:p>
      </dgm:t>
    </dgm:pt>
    <dgm:pt modelId="{C6E41CAC-9585-4A86-A92B-DC8BFF82AF7B}" type="pres">
      <dgm:prSet presAssocID="{79C5C171-9523-426D-87CC-01F41AA78F75}" presName="hierChild4" presStyleCnt="0"/>
      <dgm:spPr/>
    </dgm:pt>
    <dgm:pt modelId="{CB1DB1F3-7E0E-45B4-9136-A1E6E2330F65}" type="pres">
      <dgm:prSet presAssocID="{94D2CF84-DD80-4993-8E57-2B78BE3C4DF5}" presName="Name37" presStyleLbl="parChTrans1D4" presStyleIdx="3" presStyleCnt="15"/>
      <dgm:spPr/>
      <dgm:t>
        <a:bodyPr/>
        <a:lstStyle/>
        <a:p>
          <a:endParaRPr lang="en-US"/>
        </a:p>
      </dgm:t>
    </dgm:pt>
    <dgm:pt modelId="{99708E32-4431-4722-B289-0AB69338157A}" type="pres">
      <dgm:prSet presAssocID="{75E0919E-8A44-45F2-AC33-C5E4E0EDBC36}" presName="hierRoot2" presStyleCnt="0">
        <dgm:presLayoutVars>
          <dgm:hierBranch val="init"/>
        </dgm:presLayoutVars>
      </dgm:prSet>
      <dgm:spPr/>
    </dgm:pt>
    <dgm:pt modelId="{5D4D6554-34BE-4214-9B8E-8875BF6E094D}" type="pres">
      <dgm:prSet presAssocID="{75E0919E-8A44-45F2-AC33-C5E4E0EDBC36}" presName="rootComposite" presStyleCnt="0"/>
      <dgm:spPr/>
    </dgm:pt>
    <dgm:pt modelId="{332B8F5E-0CE3-4F74-87A4-62C49E260251}" type="pres">
      <dgm:prSet presAssocID="{75E0919E-8A44-45F2-AC33-C5E4E0EDBC36}" presName="rootText" presStyleLbl="node4" presStyleIdx="3" presStyleCnt="15" custLinFactNeighborX="-791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326F6B-94B4-4D16-861B-BB48DF3F7A8A}" type="pres">
      <dgm:prSet presAssocID="{75E0919E-8A44-45F2-AC33-C5E4E0EDBC36}" presName="rootConnector" presStyleLbl="node4" presStyleIdx="3" presStyleCnt="15"/>
      <dgm:spPr/>
      <dgm:t>
        <a:bodyPr/>
        <a:lstStyle/>
        <a:p>
          <a:endParaRPr lang="en-US"/>
        </a:p>
      </dgm:t>
    </dgm:pt>
    <dgm:pt modelId="{9EBB28E9-43DF-48A7-9C65-93ABCF49E025}" type="pres">
      <dgm:prSet presAssocID="{75E0919E-8A44-45F2-AC33-C5E4E0EDBC36}" presName="hierChild4" presStyleCnt="0"/>
      <dgm:spPr/>
    </dgm:pt>
    <dgm:pt modelId="{71FE9A10-C8E2-4DEB-8B22-DC7D7EC0DA07}" type="pres">
      <dgm:prSet presAssocID="{75E0919E-8A44-45F2-AC33-C5E4E0EDBC36}" presName="hierChild5" presStyleCnt="0"/>
      <dgm:spPr/>
    </dgm:pt>
    <dgm:pt modelId="{ADFAC8AD-78EF-48D9-8F04-8A3D4D153B3E}" type="pres">
      <dgm:prSet presAssocID="{12429F20-FC87-4412-A602-E5CBE3E62612}" presName="Name37" presStyleLbl="parChTrans1D4" presStyleIdx="4" presStyleCnt="15"/>
      <dgm:spPr/>
      <dgm:t>
        <a:bodyPr/>
        <a:lstStyle/>
        <a:p>
          <a:endParaRPr lang="en-US"/>
        </a:p>
      </dgm:t>
    </dgm:pt>
    <dgm:pt modelId="{5C4C1239-FF35-4A97-B9DB-8DCD1C76F16C}" type="pres">
      <dgm:prSet presAssocID="{7C4DD8CE-706A-4C9B-A8FA-CD3552A2BAFD}" presName="hierRoot2" presStyleCnt="0">
        <dgm:presLayoutVars>
          <dgm:hierBranch/>
        </dgm:presLayoutVars>
      </dgm:prSet>
      <dgm:spPr/>
    </dgm:pt>
    <dgm:pt modelId="{4C68C24E-07BE-41D3-9213-D416F5246444}" type="pres">
      <dgm:prSet presAssocID="{7C4DD8CE-706A-4C9B-A8FA-CD3552A2BAFD}" presName="rootComposite" presStyleCnt="0"/>
      <dgm:spPr/>
    </dgm:pt>
    <dgm:pt modelId="{9E1AFB6B-8633-45DC-A636-8F7378C1DFEC}" type="pres">
      <dgm:prSet presAssocID="{7C4DD8CE-706A-4C9B-A8FA-CD3552A2BAFD}" presName="rootText" presStyleLbl="node4" presStyleIdx="4" presStyleCnt="15" custLinFactNeighborX="-466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F07321-3659-411B-881A-30C6FD685C4A}" type="pres">
      <dgm:prSet presAssocID="{7C4DD8CE-706A-4C9B-A8FA-CD3552A2BAFD}" presName="rootConnector" presStyleLbl="node4" presStyleIdx="4" presStyleCnt="15"/>
      <dgm:spPr/>
      <dgm:t>
        <a:bodyPr/>
        <a:lstStyle/>
        <a:p>
          <a:endParaRPr lang="en-US"/>
        </a:p>
      </dgm:t>
    </dgm:pt>
    <dgm:pt modelId="{24F466A6-8570-4B0E-9BBE-B7254A78E4DB}" type="pres">
      <dgm:prSet presAssocID="{7C4DD8CE-706A-4C9B-A8FA-CD3552A2BAFD}" presName="hierChild4" presStyleCnt="0"/>
      <dgm:spPr/>
    </dgm:pt>
    <dgm:pt modelId="{0ED7E34F-D04D-4373-8B05-817BC7CB2734}" type="pres">
      <dgm:prSet presAssocID="{483EC8E2-4D31-47A0-BA3A-89E34F3F8CE1}" presName="Name35" presStyleLbl="parChTrans1D4" presStyleIdx="5" presStyleCnt="15"/>
      <dgm:spPr/>
      <dgm:t>
        <a:bodyPr/>
        <a:lstStyle/>
        <a:p>
          <a:endParaRPr lang="en-US"/>
        </a:p>
      </dgm:t>
    </dgm:pt>
    <dgm:pt modelId="{3017B485-4CA2-41D3-A7BF-64F0436DB536}" type="pres">
      <dgm:prSet presAssocID="{3C3B5DBE-4DB6-4012-8BE7-E9B139D1BBD1}" presName="hierRoot2" presStyleCnt="0">
        <dgm:presLayoutVars>
          <dgm:hierBranch val="init"/>
        </dgm:presLayoutVars>
      </dgm:prSet>
      <dgm:spPr/>
    </dgm:pt>
    <dgm:pt modelId="{1C0AD4EB-3C65-4512-BD42-AC7843DB2ACD}" type="pres">
      <dgm:prSet presAssocID="{3C3B5DBE-4DB6-4012-8BE7-E9B139D1BBD1}" presName="rootComposite" presStyleCnt="0"/>
      <dgm:spPr/>
    </dgm:pt>
    <dgm:pt modelId="{1B495564-2F03-43AB-9829-531041DCA519}" type="pres">
      <dgm:prSet presAssocID="{3C3B5DBE-4DB6-4012-8BE7-E9B139D1BBD1}" presName="rootText" presStyleLbl="node4" presStyleIdx="5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B5C52D-D36A-41F7-A793-1602544833B5}" type="pres">
      <dgm:prSet presAssocID="{3C3B5DBE-4DB6-4012-8BE7-E9B139D1BBD1}" presName="rootConnector" presStyleLbl="node4" presStyleIdx="5" presStyleCnt="15"/>
      <dgm:spPr/>
      <dgm:t>
        <a:bodyPr/>
        <a:lstStyle/>
        <a:p>
          <a:endParaRPr lang="en-US"/>
        </a:p>
      </dgm:t>
    </dgm:pt>
    <dgm:pt modelId="{4736E712-F62E-4B02-BCA6-7BEDC0F2ACB4}" type="pres">
      <dgm:prSet presAssocID="{3C3B5DBE-4DB6-4012-8BE7-E9B139D1BBD1}" presName="hierChild4" presStyleCnt="0"/>
      <dgm:spPr/>
    </dgm:pt>
    <dgm:pt modelId="{55AD331E-8A66-42C6-9E2C-A143DFD0E97D}" type="pres">
      <dgm:prSet presAssocID="{3C3B5DBE-4DB6-4012-8BE7-E9B139D1BBD1}" presName="hierChild5" presStyleCnt="0"/>
      <dgm:spPr/>
    </dgm:pt>
    <dgm:pt modelId="{6473D9AE-1A14-4507-8329-0599264ABFB7}" type="pres">
      <dgm:prSet presAssocID="{C4FC3859-F82D-409D-8D54-2D9470DA3209}" presName="Name35" presStyleLbl="parChTrans1D4" presStyleIdx="6" presStyleCnt="15"/>
      <dgm:spPr/>
      <dgm:t>
        <a:bodyPr/>
        <a:lstStyle/>
        <a:p>
          <a:endParaRPr lang="en-US"/>
        </a:p>
      </dgm:t>
    </dgm:pt>
    <dgm:pt modelId="{D9AB5A29-5AA6-4C6D-8E77-2423F67D51CE}" type="pres">
      <dgm:prSet presAssocID="{B08AF442-C82C-4DCB-BD7F-7246B203C456}" presName="hierRoot2" presStyleCnt="0">
        <dgm:presLayoutVars>
          <dgm:hierBranch val="init"/>
        </dgm:presLayoutVars>
      </dgm:prSet>
      <dgm:spPr/>
    </dgm:pt>
    <dgm:pt modelId="{7B3D931B-EC1C-402B-B2D7-CF7EA0D48522}" type="pres">
      <dgm:prSet presAssocID="{B08AF442-C82C-4DCB-BD7F-7246B203C456}" presName="rootComposite" presStyleCnt="0"/>
      <dgm:spPr/>
    </dgm:pt>
    <dgm:pt modelId="{84876B63-9DBA-4825-B64A-A47EC486499E}" type="pres">
      <dgm:prSet presAssocID="{B08AF442-C82C-4DCB-BD7F-7246B203C456}" presName="rootText" presStyleLbl="node4" presStyleIdx="6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2EC46F-1197-4BB8-A101-91D43D6D6AC8}" type="pres">
      <dgm:prSet presAssocID="{B08AF442-C82C-4DCB-BD7F-7246B203C456}" presName="rootConnector" presStyleLbl="node4" presStyleIdx="6" presStyleCnt="15"/>
      <dgm:spPr/>
      <dgm:t>
        <a:bodyPr/>
        <a:lstStyle/>
        <a:p>
          <a:endParaRPr lang="en-US"/>
        </a:p>
      </dgm:t>
    </dgm:pt>
    <dgm:pt modelId="{1E4E1BEB-65B7-46E6-895A-E85461DCB303}" type="pres">
      <dgm:prSet presAssocID="{B08AF442-C82C-4DCB-BD7F-7246B203C456}" presName="hierChild4" presStyleCnt="0"/>
      <dgm:spPr/>
    </dgm:pt>
    <dgm:pt modelId="{50BBC3E0-15C6-44D6-ADE0-5CDE54A97F6F}" type="pres">
      <dgm:prSet presAssocID="{B08AF442-C82C-4DCB-BD7F-7246B203C456}" presName="hierChild5" presStyleCnt="0"/>
      <dgm:spPr/>
    </dgm:pt>
    <dgm:pt modelId="{01329FB9-6064-4CF4-AD93-842514B77238}" type="pres">
      <dgm:prSet presAssocID="{7C4DD8CE-706A-4C9B-A8FA-CD3552A2BAFD}" presName="hierChild5" presStyleCnt="0"/>
      <dgm:spPr/>
    </dgm:pt>
    <dgm:pt modelId="{D86930D7-B95F-4874-A814-7D71FF6720D0}" type="pres">
      <dgm:prSet presAssocID="{79C5C171-9523-426D-87CC-01F41AA78F75}" presName="hierChild5" presStyleCnt="0"/>
      <dgm:spPr/>
    </dgm:pt>
    <dgm:pt modelId="{21FD31CD-CFF6-4A84-B87A-EB6424BCD521}" type="pres">
      <dgm:prSet presAssocID="{960BCAE6-0030-4ADD-A53A-C27E45DA93BE}" presName="hierChild5" presStyleCnt="0"/>
      <dgm:spPr/>
    </dgm:pt>
    <dgm:pt modelId="{4F402D33-CDE5-4FA0-A35B-FF815305AC30}" type="pres">
      <dgm:prSet presAssocID="{2E2EFC6B-EC7C-4C83-B439-47314BDB1C8A}" presName="Name37" presStyleLbl="parChTrans1D4" presStyleIdx="7" presStyleCnt="15"/>
      <dgm:spPr/>
      <dgm:t>
        <a:bodyPr/>
        <a:lstStyle/>
        <a:p>
          <a:endParaRPr lang="en-US"/>
        </a:p>
      </dgm:t>
    </dgm:pt>
    <dgm:pt modelId="{ACC4F961-9406-4518-AA9C-7E2B3896F69B}" type="pres">
      <dgm:prSet presAssocID="{405354E8-65CD-4DF0-A893-AFFD7967FF20}" presName="hierRoot2" presStyleCnt="0">
        <dgm:presLayoutVars>
          <dgm:hierBranch val="init"/>
        </dgm:presLayoutVars>
      </dgm:prSet>
      <dgm:spPr/>
    </dgm:pt>
    <dgm:pt modelId="{0CF11670-AA49-4A79-834F-232CE09AAA8E}" type="pres">
      <dgm:prSet presAssocID="{405354E8-65CD-4DF0-A893-AFFD7967FF20}" presName="rootComposite" presStyleCnt="0"/>
      <dgm:spPr/>
    </dgm:pt>
    <dgm:pt modelId="{21944BCD-E2F4-4223-9B9A-5B99C60690C9}" type="pres">
      <dgm:prSet presAssocID="{405354E8-65CD-4DF0-A893-AFFD7967FF20}" presName="rootText" presStyleLbl="node4" presStyleIdx="7" presStyleCnt="15" custScaleX="208273" custLinFactNeighborX="73902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1F7B02-306F-4972-AD08-9FCBF1F54890}" type="pres">
      <dgm:prSet presAssocID="{405354E8-65CD-4DF0-A893-AFFD7967FF20}" presName="rootConnector" presStyleLbl="node4" presStyleIdx="7" presStyleCnt="15"/>
      <dgm:spPr/>
      <dgm:t>
        <a:bodyPr/>
        <a:lstStyle/>
        <a:p>
          <a:endParaRPr lang="en-US"/>
        </a:p>
      </dgm:t>
    </dgm:pt>
    <dgm:pt modelId="{19F350D2-3E6A-4F1B-A48D-5B9B5F5988C5}" type="pres">
      <dgm:prSet presAssocID="{405354E8-65CD-4DF0-A893-AFFD7967FF20}" presName="hierChild4" presStyleCnt="0"/>
      <dgm:spPr/>
    </dgm:pt>
    <dgm:pt modelId="{3E004B38-E860-47FB-B753-69B35AF523E6}" type="pres">
      <dgm:prSet presAssocID="{09336A7B-D98C-4DBA-91D7-E7324A4C7C9E}" presName="Name37" presStyleLbl="parChTrans1D4" presStyleIdx="8" presStyleCnt="15"/>
      <dgm:spPr/>
      <dgm:t>
        <a:bodyPr/>
        <a:lstStyle/>
        <a:p>
          <a:endParaRPr lang="en-US"/>
        </a:p>
      </dgm:t>
    </dgm:pt>
    <dgm:pt modelId="{FC0B1414-B4E4-46D4-AEF9-78E8247C70B6}" type="pres">
      <dgm:prSet presAssocID="{F39FACCA-A8B8-443F-8224-BEC0C548E43C}" presName="hierRoot2" presStyleCnt="0">
        <dgm:presLayoutVars>
          <dgm:hierBranch val="init"/>
        </dgm:presLayoutVars>
      </dgm:prSet>
      <dgm:spPr/>
    </dgm:pt>
    <dgm:pt modelId="{732D322E-E14F-47D2-B200-8BFF629245B4}" type="pres">
      <dgm:prSet presAssocID="{F39FACCA-A8B8-443F-8224-BEC0C548E43C}" presName="rootComposite" presStyleCnt="0"/>
      <dgm:spPr/>
    </dgm:pt>
    <dgm:pt modelId="{3C64B14D-ABBA-4A80-A013-8942BA94F6A2}" type="pres">
      <dgm:prSet presAssocID="{F39FACCA-A8B8-443F-8224-BEC0C548E43C}" presName="rootText" presStyleLbl="node4" presStyleIdx="8" presStyleCnt="15" custLinFactNeighborX="74260" custLinFactNeighborY="47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B0AA0F-9CFE-4B62-90EE-8A54A79C6E03}" type="pres">
      <dgm:prSet presAssocID="{F39FACCA-A8B8-443F-8224-BEC0C548E43C}" presName="rootConnector" presStyleLbl="node4" presStyleIdx="8" presStyleCnt="15"/>
      <dgm:spPr/>
      <dgm:t>
        <a:bodyPr/>
        <a:lstStyle/>
        <a:p>
          <a:endParaRPr lang="en-US"/>
        </a:p>
      </dgm:t>
    </dgm:pt>
    <dgm:pt modelId="{C0003542-A627-4BFD-9DF2-85C3E2CF8002}" type="pres">
      <dgm:prSet presAssocID="{F39FACCA-A8B8-443F-8224-BEC0C548E43C}" presName="hierChild4" presStyleCnt="0"/>
      <dgm:spPr/>
    </dgm:pt>
    <dgm:pt modelId="{38B46A2F-8555-4636-BEAD-D24A13065469}" type="pres">
      <dgm:prSet presAssocID="{77CEC867-0468-40CC-967E-147EE32B47A0}" presName="Name37" presStyleLbl="parChTrans1D4" presStyleIdx="9" presStyleCnt="15"/>
      <dgm:spPr/>
      <dgm:t>
        <a:bodyPr/>
        <a:lstStyle/>
        <a:p>
          <a:endParaRPr lang="en-US"/>
        </a:p>
      </dgm:t>
    </dgm:pt>
    <dgm:pt modelId="{6916C2BB-C630-472F-B908-5E5BB1C42AA5}" type="pres">
      <dgm:prSet presAssocID="{F424D795-761E-45D0-95AE-044B2A544201}" presName="hierRoot2" presStyleCnt="0">
        <dgm:presLayoutVars>
          <dgm:hierBranch val="init"/>
        </dgm:presLayoutVars>
      </dgm:prSet>
      <dgm:spPr/>
    </dgm:pt>
    <dgm:pt modelId="{18E883C5-D164-4468-ABFB-FF5D2D1BD3D0}" type="pres">
      <dgm:prSet presAssocID="{F424D795-761E-45D0-95AE-044B2A544201}" presName="rootComposite" presStyleCnt="0"/>
      <dgm:spPr/>
    </dgm:pt>
    <dgm:pt modelId="{08682AC2-A4B3-4342-904F-20383B2EAE56}" type="pres">
      <dgm:prSet presAssocID="{F424D795-761E-45D0-95AE-044B2A544201}" presName="rootText" presStyleLbl="node4" presStyleIdx="9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60EA3B-2217-4955-9323-662F0CC709E0}" type="pres">
      <dgm:prSet presAssocID="{F424D795-761E-45D0-95AE-044B2A544201}" presName="rootConnector" presStyleLbl="node4" presStyleIdx="9" presStyleCnt="15"/>
      <dgm:spPr/>
      <dgm:t>
        <a:bodyPr/>
        <a:lstStyle/>
        <a:p>
          <a:endParaRPr lang="en-US"/>
        </a:p>
      </dgm:t>
    </dgm:pt>
    <dgm:pt modelId="{3233299C-229A-42AC-AB73-C9B8389BCFDD}" type="pres">
      <dgm:prSet presAssocID="{F424D795-761E-45D0-95AE-044B2A544201}" presName="hierChild4" presStyleCnt="0"/>
      <dgm:spPr/>
    </dgm:pt>
    <dgm:pt modelId="{983BD810-D132-428E-AA8C-FA923F13B429}" type="pres">
      <dgm:prSet presAssocID="{F424D795-761E-45D0-95AE-044B2A544201}" presName="hierChild5" presStyleCnt="0"/>
      <dgm:spPr/>
    </dgm:pt>
    <dgm:pt modelId="{39F96EC1-FA93-4AAC-A87F-731F16DC56A8}" type="pres">
      <dgm:prSet presAssocID="{EF7FE546-C56E-45FF-BF30-A0D6DD5AFC4A}" presName="Name37" presStyleLbl="parChTrans1D4" presStyleIdx="10" presStyleCnt="15"/>
      <dgm:spPr/>
      <dgm:t>
        <a:bodyPr/>
        <a:lstStyle/>
        <a:p>
          <a:endParaRPr lang="en-US"/>
        </a:p>
      </dgm:t>
    </dgm:pt>
    <dgm:pt modelId="{71E69AB4-40D8-4A51-87A8-A439076D3793}" type="pres">
      <dgm:prSet presAssocID="{02D00024-5BA5-41D5-8113-1F3AE6C90014}" presName="hierRoot2" presStyleCnt="0">
        <dgm:presLayoutVars>
          <dgm:hierBranch val="init"/>
        </dgm:presLayoutVars>
      </dgm:prSet>
      <dgm:spPr/>
    </dgm:pt>
    <dgm:pt modelId="{DD0CF51A-4A11-4288-8432-FFD01FF0ABE7}" type="pres">
      <dgm:prSet presAssocID="{02D00024-5BA5-41D5-8113-1F3AE6C90014}" presName="rootComposite" presStyleCnt="0"/>
      <dgm:spPr/>
    </dgm:pt>
    <dgm:pt modelId="{EF12D7BD-D17F-4115-861F-E034CEB57157}" type="pres">
      <dgm:prSet presAssocID="{02D00024-5BA5-41D5-8113-1F3AE6C90014}" presName="rootText" presStyleLbl="node4" presStyleIdx="10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141B47-C84A-4296-B041-71299982826E}" type="pres">
      <dgm:prSet presAssocID="{02D00024-5BA5-41D5-8113-1F3AE6C90014}" presName="rootConnector" presStyleLbl="node4" presStyleIdx="10" presStyleCnt="15"/>
      <dgm:spPr/>
      <dgm:t>
        <a:bodyPr/>
        <a:lstStyle/>
        <a:p>
          <a:endParaRPr lang="en-US"/>
        </a:p>
      </dgm:t>
    </dgm:pt>
    <dgm:pt modelId="{23FF73CF-AB8C-4435-A0FA-03A3B3C1365C}" type="pres">
      <dgm:prSet presAssocID="{02D00024-5BA5-41D5-8113-1F3AE6C90014}" presName="hierChild4" presStyleCnt="0"/>
      <dgm:spPr/>
    </dgm:pt>
    <dgm:pt modelId="{9F73656B-FBCF-4CDC-8771-15CC80475F85}" type="pres">
      <dgm:prSet presAssocID="{F74307C9-3943-491F-835A-1B452744E2BE}" presName="Name37" presStyleLbl="parChTrans1D4" presStyleIdx="11" presStyleCnt="15"/>
      <dgm:spPr/>
      <dgm:t>
        <a:bodyPr/>
        <a:lstStyle/>
        <a:p>
          <a:endParaRPr lang="en-US"/>
        </a:p>
      </dgm:t>
    </dgm:pt>
    <dgm:pt modelId="{9E0CBCAD-2821-4688-A995-69A32D427BDF}" type="pres">
      <dgm:prSet presAssocID="{D3303FA4-5EF6-4DA3-A667-43267F59F54D}" presName="hierRoot2" presStyleCnt="0">
        <dgm:presLayoutVars>
          <dgm:hierBranch val="init"/>
        </dgm:presLayoutVars>
      </dgm:prSet>
      <dgm:spPr/>
    </dgm:pt>
    <dgm:pt modelId="{771522E9-3624-4E67-BB7B-9AA93C1BE43C}" type="pres">
      <dgm:prSet presAssocID="{D3303FA4-5EF6-4DA3-A667-43267F59F54D}" presName="rootComposite" presStyleCnt="0"/>
      <dgm:spPr/>
    </dgm:pt>
    <dgm:pt modelId="{89B701E4-2BBD-48CD-B59F-3644FB49C5EA}" type="pres">
      <dgm:prSet presAssocID="{D3303FA4-5EF6-4DA3-A667-43267F59F54D}" presName="rootText" presStyleLbl="node4" presStyleIdx="1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55EDDD-D3E4-46A7-ACA3-C236606FB0DA}" type="pres">
      <dgm:prSet presAssocID="{D3303FA4-5EF6-4DA3-A667-43267F59F54D}" presName="rootConnector" presStyleLbl="node4" presStyleIdx="11" presStyleCnt="15"/>
      <dgm:spPr/>
      <dgm:t>
        <a:bodyPr/>
        <a:lstStyle/>
        <a:p>
          <a:endParaRPr lang="en-US"/>
        </a:p>
      </dgm:t>
    </dgm:pt>
    <dgm:pt modelId="{EFA3A228-A8D2-48BF-A4CB-A45D5B81E79C}" type="pres">
      <dgm:prSet presAssocID="{D3303FA4-5EF6-4DA3-A667-43267F59F54D}" presName="hierChild4" presStyleCnt="0"/>
      <dgm:spPr/>
    </dgm:pt>
    <dgm:pt modelId="{BB433F34-4CD3-4B1C-ADD2-614C56742840}" type="pres">
      <dgm:prSet presAssocID="{D3303FA4-5EF6-4DA3-A667-43267F59F54D}" presName="hierChild5" presStyleCnt="0"/>
      <dgm:spPr/>
    </dgm:pt>
    <dgm:pt modelId="{C65F791F-44A4-44EA-B903-4928F9B7B0CB}" type="pres">
      <dgm:prSet presAssocID="{22166368-D136-4E44-9448-0958F6FCC3E5}" presName="Name37" presStyleLbl="parChTrans1D4" presStyleIdx="12" presStyleCnt="15"/>
      <dgm:spPr/>
      <dgm:t>
        <a:bodyPr/>
        <a:lstStyle/>
        <a:p>
          <a:endParaRPr lang="en-US"/>
        </a:p>
      </dgm:t>
    </dgm:pt>
    <dgm:pt modelId="{0A904886-7422-43B6-BB4B-BB7E68BEE96C}" type="pres">
      <dgm:prSet presAssocID="{0DE3BCE2-CD7C-4C29-92FA-EEABC30A6BD6}" presName="hierRoot2" presStyleCnt="0">
        <dgm:presLayoutVars>
          <dgm:hierBranch/>
        </dgm:presLayoutVars>
      </dgm:prSet>
      <dgm:spPr/>
    </dgm:pt>
    <dgm:pt modelId="{14C3131E-12C5-4A24-859C-B83E9B8D6002}" type="pres">
      <dgm:prSet presAssocID="{0DE3BCE2-CD7C-4C29-92FA-EEABC30A6BD6}" presName="rootComposite" presStyleCnt="0"/>
      <dgm:spPr/>
    </dgm:pt>
    <dgm:pt modelId="{A1413E64-2426-4B7D-A1A9-868AC138807E}" type="pres">
      <dgm:prSet presAssocID="{0DE3BCE2-CD7C-4C29-92FA-EEABC30A6BD6}" presName="rootText" presStyleLbl="node4" presStyleIdx="12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9EA04F-858D-4587-A453-DAEE38140E9A}" type="pres">
      <dgm:prSet presAssocID="{0DE3BCE2-CD7C-4C29-92FA-EEABC30A6BD6}" presName="rootConnector" presStyleLbl="node4" presStyleIdx="12" presStyleCnt="15"/>
      <dgm:spPr/>
      <dgm:t>
        <a:bodyPr/>
        <a:lstStyle/>
        <a:p>
          <a:endParaRPr lang="en-US"/>
        </a:p>
      </dgm:t>
    </dgm:pt>
    <dgm:pt modelId="{45CE7984-1AF1-4BF8-9973-90CA4735DE61}" type="pres">
      <dgm:prSet presAssocID="{0DE3BCE2-CD7C-4C29-92FA-EEABC30A6BD6}" presName="hierChild4" presStyleCnt="0"/>
      <dgm:spPr/>
    </dgm:pt>
    <dgm:pt modelId="{7DAAE039-8262-4F19-9B04-89F378CAC505}" type="pres">
      <dgm:prSet presAssocID="{1E570D86-275E-4AF4-A6B3-7C26CD63E2CE}" presName="Name35" presStyleLbl="parChTrans1D4" presStyleIdx="13" presStyleCnt="15"/>
      <dgm:spPr/>
      <dgm:t>
        <a:bodyPr/>
        <a:lstStyle/>
        <a:p>
          <a:endParaRPr lang="en-US"/>
        </a:p>
      </dgm:t>
    </dgm:pt>
    <dgm:pt modelId="{761AF915-21F8-4026-920B-2095D865EDCB}" type="pres">
      <dgm:prSet presAssocID="{45722B48-4AE8-45ED-8F43-2BFC5E1AE2AE}" presName="hierRoot2" presStyleCnt="0">
        <dgm:presLayoutVars>
          <dgm:hierBranch val="init"/>
        </dgm:presLayoutVars>
      </dgm:prSet>
      <dgm:spPr/>
    </dgm:pt>
    <dgm:pt modelId="{DA704FB2-659F-4390-98B3-D0FCD60419F1}" type="pres">
      <dgm:prSet presAssocID="{45722B48-4AE8-45ED-8F43-2BFC5E1AE2AE}" presName="rootComposite" presStyleCnt="0"/>
      <dgm:spPr/>
    </dgm:pt>
    <dgm:pt modelId="{9BFE7A48-0F27-41EC-AC8C-038D8B6F0CCC}" type="pres">
      <dgm:prSet presAssocID="{45722B48-4AE8-45ED-8F43-2BFC5E1AE2AE}" presName="rootText" presStyleLbl="node4" presStyleIdx="13" presStyleCnt="15" custLinFactNeighborX="447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DAFB1D-C890-4779-9AD5-44D302004C16}" type="pres">
      <dgm:prSet presAssocID="{45722B48-4AE8-45ED-8F43-2BFC5E1AE2AE}" presName="rootConnector" presStyleLbl="node4" presStyleIdx="13" presStyleCnt="15"/>
      <dgm:spPr/>
      <dgm:t>
        <a:bodyPr/>
        <a:lstStyle/>
        <a:p>
          <a:endParaRPr lang="en-US"/>
        </a:p>
      </dgm:t>
    </dgm:pt>
    <dgm:pt modelId="{C59DA177-50E9-4083-AE79-C25325C6E29A}" type="pres">
      <dgm:prSet presAssocID="{45722B48-4AE8-45ED-8F43-2BFC5E1AE2AE}" presName="hierChild4" presStyleCnt="0"/>
      <dgm:spPr/>
    </dgm:pt>
    <dgm:pt modelId="{DD147503-9AB3-4B84-B0EC-AD87616637B1}" type="pres">
      <dgm:prSet presAssocID="{45722B48-4AE8-45ED-8F43-2BFC5E1AE2AE}" presName="hierChild5" presStyleCnt="0"/>
      <dgm:spPr/>
    </dgm:pt>
    <dgm:pt modelId="{A9BB6D5A-D21B-45BA-A6BC-9BC6082B3F1D}" type="pres">
      <dgm:prSet presAssocID="{FCA73515-B3C6-4715-9DB5-DBE8F24D6F7D}" presName="Name35" presStyleLbl="parChTrans1D4" presStyleIdx="14" presStyleCnt="15"/>
      <dgm:spPr/>
      <dgm:t>
        <a:bodyPr/>
        <a:lstStyle/>
        <a:p>
          <a:endParaRPr lang="en-US"/>
        </a:p>
      </dgm:t>
    </dgm:pt>
    <dgm:pt modelId="{8199727A-91EE-4895-A6C6-C10116342DDC}" type="pres">
      <dgm:prSet presAssocID="{1033C969-400B-4043-833C-07E50A5D9BE4}" presName="hierRoot2" presStyleCnt="0">
        <dgm:presLayoutVars>
          <dgm:hierBranch val="init"/>
        </dgm:presLayoutVars>
      </dgm:prSet>
      <dgm:spPr/>
    </dgm:pt>
    <dgm:pt modelId="{895F36A1-4FF5-4993-BD9E-29B7697B0A56}" type="pres">
      <dgm:prSet presAssocID="{1033C969-400B-4043-833C-07E50A5D9BE4}" presName="rootComposite" presStyleCnt="0"/>
      <dgm:spPr/>
    </dgm:pt>
    <dgm:pt modelId="{52DE014A-FBEF-42E8-A2F2-8F9BC5BE7CF1}" type="pres">
      <dgm:prSet presAssocID="{1033C969-400B-4043-833C-07E50A5D9BE4}" presName="rootText" presStyleLbl="node4" presStyleIdx="14" presStyleCnt="15" custLinFactNeighborX="725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F5A37F-7ADA-44AE-A42F-6F592FF1A80C}" type="pres">
      <dgm:prSet presAssocID="{1033C969-400B-4043-833C-07E50A5D9BE4}" presName="rootConnector" presStyleLbl="node4" presStyleIdx="14" presStyleCnt="15"/>
      <dgm:spPr/>
      <dgm:t>
        <a:bodyPr/>
        <a:lstStyle/>
        <a:p>
          <a:endParaRPr lang="en-US"/>
        </a:p>
      </dgm:t>
    </dgm:pt>
    <dgm:pt modelId="{EAA70E04-62AA-4BAF-A46B-E0FBFA2197AF}" type="pres">
      <dgm:prSet presAssocID="{1033C969-400B-4043-833C-07E50A5D9BE4}" presName="hierChild4" presStyleCnt="0"/>
      <dgm:spPr/>
    </dgm:pt>
    <dgm:pt modelId="{C7B7AEE0-062B-4622-88B4-2DDBFE0F036B}" type="pres">
      <dgm:prSet presAssocID="{1033C969-400B-4043-833C-07E50A5D9BE4}" presName="hierChild5" presStyleCnt="0"/>
      <dgm:spPr/>
    </dgm:pt>
    <dgm:pt modelId="{6FC91DE3-BEBC-45A3-AC5C-FB26A2C071D6}" type="pres">
      <dgm:prSet presAssocID="{0DE3BCE2-CD7C-4C29-92FA-EEABC30A6BD6}" presName="hierChild5" presStyleCnt="0"/>
      <dgm:spPr/>
    </dgm:pt>
    <dgm:pt modelId="{48FB5159-1AE6-49D1-9B00-C47A086726BB}" type="pres">
      <dgm:prSet presAssocID="{02D00024-5BA5-41D5-8113-1F3AE6C90014}" presName="hierChild5" presStyleCnt="0"/>
      <dgm:spPr/>
    </dgm:pt>
    <dgm:pt modelId="{B5BAFBC7-C297-484A-9B40-CA2293BF8337}" type="pres">
      <dgm:prSet presAssocID="{F39FACCA-A8B8-443F-8224-BEC0C548E43C}" presName="hierChild5" presStyleCnt="0"/>
      <dgm:spPr/>
    </dgm:pt>
    <dgm:pt modelId="{78E828FE-3301-4B72-A88D-CDF3CFC3E0E6}" type="pres">
      <dgm:prSet presAssocID="{405354E8-65CD-4DF0-A893-AFFD7967FF20}" presName="hierChild5" presStyleCnt="0"/>
      <dgm:spPr/>
    </dgm:pt>
    <dgm:pt modelId="{BDC30685-8250-49CD-AB3C-9519BD77B87C}" type="pres">
      <dgm:prSet presAssocID="{4951F4B2-B46A-4F15-A06C-A5DF954F9D99}" presName="hierChild5" presStyleCnt="0"/>
      <dgm:spPr/>
    </dgm:pt>
    <dgm:pt modelId="{02062DE3-B043-48CF-B90F-F9ACF2B272AE}" type="pres">
      <dgm:prSet presAssocID="{9F653574-1A0F-4F24-AB4D-F9A2A0B2BB3C}" presName="hierChild5" presStyleCnt="0"/>
      <dgm:spPr/>
    </dgm:pt>
    <dgm:pt modelId="{C2AF26CE-96FE-4AEB-8FB4-65768FB2B2B1}" type="pres">
      <dgm:prSet presAssocID="{6CC388D7-E372-44FD-987A-9F6969E3D82C}" presName="hierChild5" presStyleCnt="0"/>
      <dgm:spPr/>
    </dgm:pt>
    <dgm:pt modelId="{AB0AD11D-D3B4-44F7-87D7-2BAD94592AE8}" type="pres">
      <dgm:prSet presAssocID="{5E6BEF9B-7AEB-4716-A26C-3A83766971AD}" presName="hierChild3" presStyleCnt="0"/>
      <dgm:spPr/>
    </dgm:pt>
  </dgm:ptLst>
  <dgm:cxnLst>
    <dgm:cxn modelId="{3E118B1E-7D7B-4EE9-8F35-96D06044B6D4}" srcId="{79C5C171-9523-426D-87CC-01F41AA78F75}" destId="{75E0919E-8A44-45F2-AC33-C5E4E0EDBC36}" srcOrd="0" destOrd="0" parTransId="{94D2CF84-DD80-4993-8E57-2B78BE3C4DF5}" sibTransId="{0120A98B-046E-462B-B638-21FA03E77DFC}"/>
    <dgm:cxn modelId="{BECC2654-BF2E-4289-868A-771C4FAE5F42}" type="presOf" srcId="{1033C969-400B-4043-833C-07E50A5D9BE4}" destId="{C1F5A37F-7ADA-44AE-A42F-6F592FF1A80C}" srcOrd="1" destOrd="0" presId="urn:microsoft.com/office/officeart/2005/8/layout/orgChart1"/>
    <dgm:cxn modelId="{C19737AD-73B9-40BC-A5C8-CA6E353F12C8}" srcId="{7C4DD8CE-706A-4C9B-A8FA-CD3552A2BAFD}" destId="{B08AF442-C82C-4DCB-BD7F-7246B203C456}" srcOrd="1" destOrd="0" parTransId="{C4FC3859-F82D-409D-8D54-2D9470DA3209}" sibTransId="{C147F306-A1B0-46CB-8466-701499867DBB}"/>
    <dgm:cxn modelId="{E9CADD15-46FC-4AE0-A2FA-24D3CDB31345}" type="presOf" srcId="{C4FC3859-F82D-409D-8D54-2D9470DA3209}" destId="{6473D9AE-1A14-4507-8329-0599264ABFB7}" srcOrd="0" destOrd="0" presId="urn:microsoft.com/office/officeart/2005/8/layout/orgChart1"/>
    <dgm:cxn modelId="{72671730-0B91-4D07-A01A-3C51956B413B}" srcId="{02D00024-5BA5-41D5-8113-1F3AE6C90014}" destId="{D3303FA4-5EF6-4DA3-A667-43267F59F54D}" srcOrd="0" destOrd="0" parTransId="{F74307C9-3943-491F-835A-1B452744E2BE}" sibTransId="{AD56C27C-E855-443C-B132-389F8B768746}"/>
    <dgm:cxn modelId="{0FEC866D-1076-4B35-B7EE-87D47B394837}" type="presOf" srcId="{45722B48-4AE8-45ED-8F43-2BFC5E1AE2AE}" destId="{9BFE7A48-0F27-41EC-AC8C-038D8B6F0CCC}" srcOrd="0" destOrd="0" presId="urn:microsoft.com/office/officeart/2005/8/layout/orgChart1"/>
    <dgm:cxn modelId="{B18EC915-5F7B-46D4-B2EA-64CCE90DC37D}" srcId="{B0A0AB78-3E69-44FA-A3FD-A878F233C59A}" destId="{5E6BEF9B-7AEB-4716-A26C-3A83766971AD}" srcOrd="0" destOrd="0" parTransId="{8633608C-E82C-40CB-B195-A6D5929D4D89}" sibTransId="{4B815A8C-D5C5-4AD9-931E-B774C74902FF}"/>
    <dgm:cxn modelId="{A9892787-C6A4-4E3F-A209-07313CDB7D06}" type="presOf" srcId="{EF7FE546-C56E-45FF-BF30-A0D6DD5AFC4A}" destId="{39F96EC1-FA93-4AAC-A87F-731F16DC56A8}" srcOrd="0" destOrd="0" presId="urn:microsoft.com/office/officeart/2005/8/layout/orgChart1"/>
    <dgm:cxn modelId="{A24837F2-4804-4B74-8043-94F85B459CE9}" type="presOf" srcId="{960BCAE6-0030-4ADD-A53A-C27E45DA93BE}" destId="{35E0A52D-D246-4A6D-BA2A-B76C1345F844}" srcOrd="1" destOrd="0" presId="urn:microsoft.com/office/officeart/2005/8/layout/orgChart1"/>
    <dgm:cxn modelId="{6872640B-7468-4CE9-A208-09FF811D17A6}" srcId="{0DE3BCE2-CD7C-4C29-92FA-EEABC30A6BD6}" destId="{1033C969-400B-4043-833C-07E50A5D9BE4}" srcOrd="1" destOrd="0" parTransId="{FCA73515-B3C6-4715-9DB5-DBE8F24D6F7D}" sibTransId="{89A1CEBE-B3EE-426E-8439-BA3841B71C0D}"/>
    <dgm:cxn modelId="{8DE9A4E6-F84D-4587-B2F0-757EE7E96451}" type="presOf" srcId="{0838438A-DC3C-40B7-A5A7-4DCA596BE5D1}" destId="{E6ABCA1B-6EE8-47BA-B823-9A999B4F1ADD}" srcOrd="0" destOrd="0" presId="urn:microsoft.com/office/officeart/2005/8/layout/orgChart1"/>
    <dgm:cxn modelId="{C1B15365-3A7E-463A-9CA1-C886635CA99E}" type="presOf" srcId="{F424D795-761E-45D0-95AE-044B2A544201}" destId="{6F60EA3B-2217-4955-9323-662F0CC709E0}" srcOrd="1" destOrd="0" presId="urn:microsoft.com/office/officeart/2005/8/layout/orgChart1"/>
    <dgm:cxn modelId="{E8E519A8-36C2-400C-A989-6213C8895EF4}" type="presOf" srcId="{12429F20-FC87-4412-A602-E5CBE3E62612}" destId="{ADFAC8AD-78EF-48D9-8F04-8A3D4D153B3E}" srcOrd="0" destOrd="0" presId="urn:microsoft.com/office/officeart/2005/8/layout/orgChart1"/>
    <dgm:cxn modelId="{614991EA-9642-4D27-90B2-CE8AC72248C9}" type="presOf" srcId="{5E6BEF9B-7AEB-4716-A26C-3A83766971AD}" destId="{546E4322-4466-45C5-9A69-8E2C90DC7D0D}" srcOrd="0" destOrd="0" presId="urn:microsoft.com/office/officeart/2005/8/layout/orgChart1"/>
    <dgm:cxn modelId="{A6F1D791-7B7C-4527-9AFA-82BBE857505D}" type="presOf" srcId="{A06F6596-AB5A-49C5-98CC-FFAD878A431F}" destId="{A38ACFCD-F6CF-4770-8E10-C36856713B02}" srcOrd="1" destOrd="0" presId="urn:microsoft.com/office/officeart/2005/8/layout/orgChart1"/>
    <dgm:cxn modelId="{3D7C1CE0-2108-48F0-8A11-2B06C36B3404}" srcId="{0DE3BCE2-CD7C-4C29-92FA-EEABC30A6BD6}" destId="{45722B48-4AE8-45ED-8F43-2BFC5E1AE2AE}" srcOrd="0" destOrd="0" parTransId="{1E570D86-275E-4AF4-A6B3-7C26CD63E2CE}" sibTransId="{30DBB2E9-C2F6-4EF6-8F8B-21BC6DDF990B}"/>
    <dgm:cxn modelId="{A502B99C-F88A-4537-B4DC-8486C548A327}" srcId="{6CC388D7-E372-44FD-987A-9F6969E3D82C}" destId="{A06F6596-AB5A-49C5-98CC-FFAD878A431F}" srcOrd="0" destOrd="0" parTransId="{0838438A-DC3C-40B7-A5A7-4DCA596BE5D1}" sibTransId="{AC77615E-3145-4AA6-A35F-D91B65738F78}"/>
    <dgm:cxn modelId="{2AA8F024-E0F3-4C7E-81CE-45B3DDD1B3E0}" type="presOf" srcId="{4D0CF8D4-4909-4E08-9ED4-012BC7A7B022}" destId="{66AFFAB6-626A-46E4-ABAA-6B3CA49597A8}" srcOrd="1" destOrd="0" presId="urn:microsoft.com/office/officeart/2005/8/layout/orgChart1"/>
    <dgm:cxn modelId="{3E04B116-7E36-4DB0-B902-5E7C5FA92D1C}" type="presOf" srcId="{D3303FA4-5EF6-4DA3-A667-43267F59F54D}" destId="{BF55EDDD-D3E4-46A7-ACA3-C236606FB0DA}" srcOrd="1" destOrd="0" presId="urn:microsoft.com/office/officeart/2005/8/layout/orgChart1"/>
    <dgm:cxn modelId="{4F1F654D-83D2-445E-BB2C-C56F65E13CD1}" type="presOf" srcId="{B08AF442-C82C-4DCB-BD7F-7246B203C456}" destId="{062EC46F-1197-4BB8-A101-91D43D6D6AC8}" srcOrd="1" destOrd="0" presId="urn:microsoft.com/office/officeart/2005/8/layout/orgChart1"/>
    <dgm:cxn modelId="{D123752A-DAC2-4E17-AF57-A2E4346652FD}" type="presOf" srcId="{02D00024-5BA5-41D5-8113-1F3AE6C90014}" destId="{EF12D7BD-D17F-4115-861F-E034CEB57157}" srcOrd="0" destOrd="0" presId="urn:microsoft.com/office/officeart/2005/8/layout/orgChart1"/>
    <dgm:cxn modelId="{738502F9-4FB4-48ED-8A18-69D6AB7F9FA6}" type="presOf" srcId="{E57A5D2D-87A8-4D6E-8A9F-0327CD30CE0D}" destId="{D526437C-18F5-42A9-9E82-5A317791ACD1}" srcOrd="0" destOrd="0" presId="urn:microsoft.com/office/officeart/2005/8/layout/orgChart1"/>
    <dgm:cxn modelId="{87A89496-EF74-47F9-BEED-C0043CDB540E}" type="presOf" srcId="{6CC388D7-E372-44FD-987A-9F6969E3D82C}" destId="{9CABFAA1-E71A-4518-88CA-17DE41C5DEE0}" srcOrd="1" destOrd="0" presId="urn:microsoft.com/office/officeart/2005/8/layout/orgChart1"/>
    <dgm:cxn modelId="{6AD48697-FE97-450D-8B3F-157AF9BA90A5}" srcId="{7C4DD8CE-706A-4C9B-A8FA-CD3552A2BAFD}" destId="{3C3B5DBE-4DB6-4012-8BE7-E9B139D1BBD1}" srcOrd="0" destOrd="0" parTransId="{483EC8E2-4D31-47A0-BA3A-89E34F3F8CE1}" sibTransId="{98F0E26D-D681-4544-A82D-619F6DD89E9A}"/>
    <dgm:cxn modelId="{CE1E0DD3-E39D-4D12-AD23-D2166DD2C9F2}" type="presOf" srcId="{79C5C171-9523-426D-87CC-01F41AA78F75}" destId="{D9AFD063-F11F-4418-BF50-2C4CD77CB25B}" srcOrd="1" destOrd="0" presId="urn:microsoft.com/office/officeart/2005/8/layout/orgChart1"/>
    <dgm:cxn modelId="{5A470061-5D6C-4149-9552-BC8681FB5621}" srcId="{960BCAE6-0030-4ADD-A53A-C27E45DA93BE}" destId="{79C5C171-9523-426D-87CC-01F41AA78F75}" srcOrd="0" destOrd="0" parTransId="{E12DA37C-9A59-41FC-8E16-72C7952E9F49}" sibTransId="{647ECA65-82DB-41F7-B086-98B547680F33}"/>
    <dgm:cxn modelId="{B9079A04-55B1-4EC0-A1C4-65C4E92580B6}" type="presOf" srcId="{960BCAE6-0030-4ADD-A53A-C27E45DA93BE}" destId="{4497DA8F-5918-426F-8F42-D0D178D6B73A}" srcOrd="0" destOrd="0" presId="urn:microsoft.com/office/officeart/2005/8/layout/orgChart1"/>
    <dgm:cxn modelId="{34E30BEE-F2D1-4AE8-8439-F471419AC59F}" srcId="{405354E8-65CD-4DF0-A893-AFFD7967FF20}" destId="{F39FACCA-A8B8-443F-8224-BEC0C548E43C}" srcOrd="0" destOrd="0" parTransId="{09336A7B-D98C-4DBA-91D7-E7324A4C7C9E}" sibTransId="{E021BE8D-4354-4ED4-B0BD-CE6C0ADD5DFA}"/>
    <dgm:cxn modelId="{18ED5407-6E1B-489E-9858-891A681C0163}" srcId="{5E6BEF9B-7AEB-4716-A26C-3A83766971AD}" destId="{6CC388D7-E372-44FD-987A-9F6969E3D82C}" srcOrd="1" destOrd="0" parTransId="{E57A5D2D-87A8-4D6E-8A9F-0327CD30CE0D}" sibTransId="{8798E99F-64D7-408C-B4E6-CBF9CD6FBF7F}"/>
    <dgm:cxn modelId="{0BAC19A5-DF56-423F-9085-61A2D7955188}" type="presOf" srcId="{405354E8-65CD-4DF0-A893-AFFD7967FF20}" destId="{21944BCD-E2F4-4223-9B9A-5B99C60690C9}" srcOrd="0" destOrd="0" presId="urn:microsoft.com/office/officeart/2005/8/layout/orgChart1"/>
    <dgm:cxn modelId="{57D54DC8-FE2D-4146-B8AE-3251B7F03473}" srcId="{4951F4B2-B46A-4F15-A06C-A5DF954F9D99}" destId="{960BCAE6-0030-4ADD-A53A-C27E45DA93BE}" srcOrd="0" destOrd="0" parTransId="{29B6EA6B-223B-418A-AE3E-98FEEE3D5F95}" sibTransId="{20CD22EA-12A9-49D7-BA1F-8B579BAA3EDD}"/>
    <dgm:cxn modelId="{1D3B55A6-D7FB-4D43-A372-27B9080CC202}" type="presOf" srcId="{A06F6596-AB5A-49C5-98CC-FFAD878A431F}" destId="{ACB0C535-6799-4B12-965F-B91F576C1DCD}" srcOrd="0" destOrd="0" presId="urn:microsoft.com/office/officeart/2005/8/layout/orgChart1"/>
    <dgm:cxn modelId="{99960A43-8826-47DA-AFFF-92F8274112DE}" type="presOf" srcId="{9F653574-1A0F-4F24-AB4D-F9A2A0B2BB3C}" destId="{76F73210-3162-4812-9830-CA35876FC913}" srcOrd="0" destOrd="0" presId="urn:microsoft.com/office/officeart/2005/8/layout/orgChart1"/>
    <dgm:cxn modelId="{15D4E80C-E565-4967-83C8-21EED5924E0F}" type="presOf" srcId="{E12DA37C-9A59-41FC-8E16-72C7952E9F49}" destId="{2BA526AE-466A-40FB-A40F-8EE5045F8081}" srcOrd="0" destOrd="0" presId="urn:microsoft.com/office/officeart/2005/8/layout/orgChart1"/>
    <dgm:cxn modelId="{FD07731E-AB75-4393-8FA7-2355708861DC}" type="presOf" srcId="{F39FACCA-A8B8-443F-8224-BEC0C548E43C}" destId="{83B0AA0F-9CFE-4B62-90EE-8A54A79C6E03}" srcOrd="1" destOrd="0" presId="urn:microsoft.com/office/officeart/2005/8/layout/orgChart1"/>
    <dgm:cxn modelId="{ABBAD9D6-6088-450D-9328-4E489F2F986F}" srcId="{5E6BEF9B-7AEB-4716-A26C-3A83766971AD}" destId="{4D0CF8D4-4909-4E08-9ED4-012BC7A7B022}" srcOrd="0" destOrd="0" parTransId="{8DF02009-8E95-4A8B-AA8C-6B8802751646}" sibTransId="{9F3ABF4B-C2F2-49C6-9031-F768F8E98D03}"/>
    <dgm:cxn modelId="{2FF4509B-5FFA-4E1C-8589-2ECC0A2340B8}" type="presOf" srcId="{8DF02009-8E95-4A8B-AA8C-6B8802751646}" destId="{888FECA7-11A9-4347-9988-DC73992AD883}" srcOrd="0" destOrd="0" presId="urn:microsoft.com/office/officeart/2005/8/layout/orgChart1"/>
    <dgm:cxn modelId="{D4B82EC4-47A0-44B8-BF20-8CB7AC56A1DE}" type="presOf" srcId="{75E0919E-8A44-45F2-AC33-C5E4E0EDBC36}" destId="{332B8F5E-0CE3-4F74-87A4-62C49E260251}" srcOrd="0" destOrd="0" presId="urn:microsoft.com/office/officeart/2005/8/layout/orgChart1"/>
    <dgm:cxn modelId="{78C6DC92-40C7-4304-9F41-894D0155BBFD}" srcId="{4951F4B2-B46A-4F15-A06C-A5DF954F9D99}" destId="{405354E8-65CD-4DF0-A893-AFFD7967FF20}" srcOrd="1" destOrd="0" parTransId="{2E2EFC6B-EC7C-4C83-B439-47314BDB1C8A}" sibTransId="{BF766144-A556-4FAE-91F1-DF2C36C7725B}"/>
    <dgm:cxn modelId="{7FCF1661-701D-4831-8B43-7B34C73DC961}" type="presOf" srcId="{7C4DD8CE-706A-4C9B-A8FA-CD3552A2BAFD}" destId="{9E1AFB6B-8633-45DC-A636-8F7378C1DFEC}" srcOrd="0" destOrd="0" presId="urn:microsoft.com/office/officeart/2005/8/layout/orgChart1"/>
    <dgm:cxn modelId="{698405E0-1363-4207-8CB6-76F6B224E9A5}" type="presOf" srcId="{F39FACCA-A8B8-443F-8224-BEC0C548E43C}" destId="{3C64B14D-ABBA-4A80-A013-8942BA94F6A2}" srcOrd="0" destOrd="0" presId="urn:microsoft.com/office/officeart/2005/8/layout/orgChart1"/>
    <dgm:cxn modelId="{3D370BEF-03F7-4B32-A997-F32DDAC8C8A1}" type="presOf" srcId="{2E2EFC6B-EC7C-4C83-B439-47314BDB1C8A}" destId="{4F402D33-CDE5-4FA0-A35B-FF815305AC30}" srcOrd="0" destOrd="0" presId="urn:microsoft.com/office/officeart/2005/8/layout/orgChart1"/>
    <dgm:cxn modelId="{1B419481-92D3-42BA-B53C-18F71BC98B2C}" type="presOf" srcId="{22166368-D136-4E44-9448-0958F6FCC3E5}" destId="{C65F791F-44A4-44EA-B903-4928F9B7B0CB}" srcOrd="0" destOrd="0" presId="urn:microsoft.com/office/officeart/2005/8/layout/orgChart1"/>
    <dgm:cxn modelId="{4D9D0998-E30B-47F6-996A-C9B326DF1D71}" type="presOf" srcId="{45722B48-4AE8-45ED-8F43-2BFC5E1AE2AE}" destId="{B9DAFB1D-C890-4779-9AD5-44D302004C16}" srcOrd="1" destOrd="0" presId="urn:microsoft.com/office/officeart/2005/8/layout/orgChart1"/>
    <dgm:cxn modelId="{F5E19DE0-B395-4B3C-B716-AB7918684881}" type="presOf" srcId="{29B6EA6B-223B-418A-AE3E-98FEEE3D5F95}" destId="{6B62A9D2-C727-44D8-823B-61F0EA7C180F}" srcOrd="0" destOrd="0" presId="urn:microsoft.com/office/officeart/2005/8/layout/orgChart1"/>
    <dgm:cxn modelId="{AF8BB1FE-0D9D-423C-8BF7-E4534B9B83B9}" type="presOf" srcId="{4D0CF8D4-4909-4E08-9ED4-012BC7A7B022}" destId="{BFDB40CA-453E-488D-AE07-BF6CBC6E5DE9}" srcOrd="0" destOrd="0" presId="urn:microsoft.com/office/officeart/2005/8/layout/orgChart1"/>
    <dgm:cxn modelId="{65C427EF-E5B2-4CE0-BD7F-79755E7D825A}" srcId="{F39FACCA-A8B8-443F-8224-BEC0C548E43C}" destId="{F424D795-761E-45D0-95AE-044B2A544201}" srcOrd="0" destOrd="0" parTransId="{77CEC867-0468-40CC-967E-147EE32B47A0}" sibTransId="{47F0F143-35FC-4B2D-B6A9-F62B307AFB02}"/>
    <dgm:cxn modelId="{43F82A16-AA02-42CE-B29B-95B5F7CF6292}" type="presOf" srcId="{FCA73515-B3C6-4715-9DB5-DBE8F24D6F7D}" destId="{A9BB6D5A-D21B-45BA-A6BC-9BC6082B3F1D}" srcOrd="0" destOrd="0" presId="urn:microsoft.com/office/officeart/2005/8/layout/orgChart1"/>
    <dgm:cxn modelId="{99897D96-3D50-4C69-9E8F-A7F5F1FA2F18}" type="presOf" srcId="{75E0919E-8A44-45F2-AC33-C5E4E0EDBC36}" destId="{44326F6B-94B4-4D16-861B-BB48DF3F7A8A}" srcOrd="1" destOrd="0" presId="urn:microsoft.com/office/officeart/2005/8/layout/orgChart1"/>
    <dgm:cxn modelId="{CD22A96B-AED7-4731-B26E-568A615BF25D}" type="presOf" srcId="{9F653574-1A0F-4F24-AB4D-F9A2A0B2BB3C}" destId="{9DB5B182-1A2B-4F3B-8A50-F10BCA38575F}" srcOrd="1" destOrd="0" presId="urn:microsoft.com/office/officeart/2005/8/layout/orgChart1"/>
    <dgm:cxn modelId="{2606E859-7024-4070-8078-025E474E283D}" type="presOf" srcId="{405354E8-65CD-4DF0-A893-AFFD7967FF20}" destId="{FC1F7B02-306F-4972-AD08-9FCBF1F54890}" srcOrd="1" destOrd="0" presId="urn:microsoft.com/office/officeart/2005/8/layout/orgChart1"/>
    <dgm:cxn modelId="{5CE33302-B2B0-42B8-BBDA-3FB0EE5CBEFC}" type="presOf" srcId="{0DE3BCE2-CD7C-4C29-92FA-EEABC30A6BD6}" destId="{DB9EA04F-858D-4587-A453-DAEE38140E9A}" srcOrd="1" destOrd="0" presId="urn:microsoft.com/office/officeart/2005/8/layout/orgChart1"/>
    <dgm:cxn modelId="{28C1EC2D-9442-4A64-9486-94CDB0EF8BC3}" srcId="{6CC388D7-E372-44FD-987A-9F6969E3D82C}" destId="{9F653574-1A0F-4F24-AB4D-F9A2A0B2BB3C}" srcOrd="1" destOrd="0" parTransId="{7F0BB126-AB03-4AA5-BF0A-6E56D4D04BB7}" sibTransId="{61E4C8D0-5002-4BCE-A856-2AC83F826775}"/>
    <dgm:cxn modelId="{35D069BC-D392-4DFF-91C5-923BA1949CB3}" type="presOf" srcId="{6CC388D7-E372-44FD-987A-9F6969E3D82C}" destId="{D486225E-D80C-4B1F-AF2F-9191C0B83864}" srcOrd="0" destOrd="0" presId="urn:microsoft.com/office/officeart/2005/8/layout/orgChart1"/>
    <dgm:cxn modelId="{301C2F19-1204-4FF8-9E46-E02C0DB0BDCC}" type="presOf" srcId="{4951F4B2-B46A-4F15-A06C-A5DF954F9D99}" destId="{88AA4EDD-CCFD-4BB1-9E41-397E65322C10}" srcOrd="0" destOrd="0" presId="urn:microsoft.com/office/officeart/2005/8/layout/orgChart1"/>
    <dgm:cxn modelId="{56A4DD8D-F4A4-4E2E-9F34-A78E3017D64B}" type="presOf" srcId="{94D2CF84-DD80-4993-8E57-2B78BE3C4DF5}" destId="{CB1DB1F3-7E0E-45B4-9136-A1E6E2330F65}" srcOrd="0" destOrd="0" presId="urn:microsoft.com/office/officeart/2005/8/layout/orgChart1"/>
    <dgm:cxn modelId="{64781065-6B1E-4E1D-96EF-8364F7DE6086}" type="presOf" srcId="{D3303FA4-5EF6-4DA3-A667-43267F59F54D}" destId="{89B701E4-2BBD-48CD-B59F-3644FB49C5EA}" srcOrd="0" destOrd="0" presId="urn:microsoft.com/office/officeart/2005/8/layout/orgChart1"/>
    <dgm:cxn modelId="{CB12B7CE-3B62-4712-9E8C-94DB9359710A}" type="presOf" srcId="{0DE3BCE2-CD7C-4C29-92FA-EEABC30A6BD6}" destId="{A1413E64-2426-4B7D-A1A9-868AC138807E}" srcOrd="0" destOrd="0" presId="urn:microsoft.com/office/officeart/2005/8/layout/orgChart1"/>
    <dgm:cxn modelId="{6D907F8F-F16E-4EE3-A8DB-58905AB5A397}" type="presOf" srcId="{7F0BB126-AB03-4AA5-BF0A-6E56D4D04BB7}" destId="{AB545F4A-FC55-4CAB-BBB7-392DDF80238E}" srcOrd="0" destOrd="0" presId="urn:microsoft.com/office/officeart/2005/8/layout/orgChart1"/>
    <dgm:cxn modelId="{CC6B251C-6217-4EE0-8B8D-5FFD67149AFA}" srcId="{02D00024-5BA5-41D5-8113-1F3AE6C90014}" destId="{0DE3BCE2-CD7C-4C29-92FA-EEABC30A6BD6}" srcOrd="1" destOrd="0" parTransId="{22166368-D136-4E44-9448-0958F6FCC3E5}" sibTransId="{68178A31-E5A5-4A8C-8567-720655788ED0}"/>
    <dgm:cxn modelId="{6EE459A0-C022-4066-A194-53B2E07084EE}" type="presOf" srcId="{09336A7B-D98C-4DBA-91D7-E7324A4C7C9E}" destId="{3E004B38-E860-47FB-B753-69B35AF523E6}" srcOrd="0" destOrd="0" presId="urn:microsoft.com/office/officeart/2005/8/layout/orgChart1"/>
    <dgm:cxn modelId="{388D00A6-F2FC-463E-9A09-4CEB52FF656A}" srcId="{9F653574-1A0F-4F24-AB4D-F9A2A0B2BB3C}" destId="{4951F4B2-B46A-4F15-A06C-A5DF954F9D99}" srcOrd="0" destOrd="0" parTransId="{ACD2821C-94C2-4284-8A06-9219B33D0567}" sibTransId="{2F6AAC00-5141-4B2B-A2E8-45E78FE231CF}"/>
    <dgm:cxn modelId="{2EBC0481-F0C8-4D3B-A179-8066EE504067}" type="presOf" srcId="{1E570D86-275E-4AF4-A6B3-7C26CD63E2CE}" destId="{7DAAE039-8262-4F19-9B04-89F378CAC505}" srcOrd="0" destOrd="0" presId="urn:microsoft.com/office/officeart/2005/8/layout/orgChart1"/>
    <dgm:cxn modelId="{B843B74B-FC4F-4238-B840-61CC2E30A400}" type="presOf" srcId="{4951F4B2-B46A-4F15-A06C-A5DF954F9D99}" destId="{0613F3C9-CE8B-46FE-91F9-929FCE92B8A2}" srcOrd="1" destOrd="0" presId="urn:microsoft.com/office/officeart/2005/8/layout/orgChart1"/>
    <dgm:cxn modelId="{F2F6CC58-BB1F-43EA-A014-25F1B6F9BD84}" type="presOf" srcId="{B0A0AB78-3E69-44FA-A3FD-A878F233C59A}" destId="{C84E6BFD-DC75-4681-83D3-BBE20DC70758}" srcOrd="0" destOrd="0" presId="urn:microsoft.com/office/officeart/2005/8/layout/orgChart1"/>
    <dgm:cxn modelId="{0807E33D-E6F2-427F-BD7D-122EE75E51C4}" type="presOf" srcId="{1033C969-400B-4043-833C-07E50A5D9BE4}" destId="{52DE014A-FBEF-42E8-A2F2-8F9BC5BE7CF1}" srcOrd="0" destOrd="0" presId="urn:microsoft.com/office/officeart/2005/8/layout/orgChart1"/>
    <dgm:cxn modelId="{51489073-7D3D-4EBF-91E2-FEDEDBAFAA6E}" type="presOf" srcId="{3C3B5DBE-4DB6-4012-8BE7-E9B139D1BBD1}" destId="{1B495564-2F03-43AB-9829-531041DCA519}" srcOrd="0" destOrd="0" presId="urn:microsoft.com/office/officeart/2005/8/layout/orgChart1"/>
    <dgm:cxn modelId="{07AF68E9-88ED-457F-9819-7A142689BD2F}" type="presOf" srcId="{3C3B5DBE-4DB6-4012-8BE7-E9B139D1BBD1}" destId="{32B5C52D-D36A-41F7-A793-1602544833B5}" srcOrd="1" destOrd="0" presId="urn:microsoft.com/office/officeart/2005/8/layout/orgChart1"/>
    <dgm:cxn modelId="{A30DA25D-E256-46FF-9FA2-2968695F25FB}" type="presOf" srcId="{77CEC867-0468-40CC-967E-147EE32B47A0}" destId="{38B46A2F-8555-4636-BEAD-D24A13065469}" srcOrd="0" destOrd="0" presId="urn:microsoft.com/office/officeart/2005/8/layout/orgChart1"/>
    <dgm:cxn modelId="{95852C24-9A0D-47BC-976B-C7D36497C20A}" type="presOf" srcId="{79C5C171-9523-426D-87CC-01F41AA78F75}" destId="{075BA7A5-DD81-4462-B23B-5DAF016366CE}" srcOrd="0" destOrd="0" presId="urn:microsoft.com/office/officeart/2005/8/layout/orgChart1"/>
    <dgm:cxn modelId="{959C6B03-CA57-4B11-8ACB-F9DB864F0487}" type="presOf" srcId="{7C4DD8CE-706A-4C9B-A8FA-CD3552A2BAFD}" destId="{98F07321-3659-411B-881A-30C6FD685C4A}" srcOrd="1" destOrd="0" presId="urn:microsoft.com/office/officeart/2005/8/layout/orgChart1"/>
    <dgm:cxn modelId="{5C2405F2-61DE-40A9-B3F9-12580E31C7C4}" srcId="{79C5C171-9523-426D-87CC-01F41AA78F75}" destId="{7C4DD8CE-706A-4C9B-A8FA-CD3552A2BAFD}" srcOrd="1" destOrd="0" parTransId="{12429F20-FC87-4412-A602-E5CBE3E62612}" sibTransId="{15D40551-4310-40F6-9D22-23F137B60E94}"/>
    <dgm:cxn modelId="{C40742A2-5AF9-43AA-9589-BF3C08519027}" type="presOf" srcId="{483EC8E2-4D31-47A0-BA3A-89E34F3F8CE1}" destId="{0ED7E34F-D04D-4373-8B05-817BC7CB2734}" srcOrd="0" destOrd="0" presId="urn:microsoft.com/office/officeart/2005/8/layout/orgChart1"/>
    <dgm:cxn modelId="{8834DEC8-E4F1-49E9-9E97-EBF187AF4895}" type="presOf" srcId="{02D00024-5BA5-41D5-8113-1F3AE6C90014}" destId="{31141B47-C84A-4296-B041-71299982826E}" srcOrd="1" destOrd="0" presId="urn:microsoft.com/office/officeart/2005/8/layout/orgChart1"/>
    <dgm:cxn modelId="{2E0F9024-39BC-4876-BB28-5BDF5CE99757}" type="presOf" srcId="{5E6BEF9B-7AEB-4716-A26C-3A83766971AD}" destId="{32C4C9EE-A355-4E60-B8CE-1EA24E9CD07A}" srcOrd="1" destOrd="0" presId="urn:microsoft.com/office/officeart/2005/8/layout/orgChart1"/>
    <dgm:cxn modelId="{BC80A6F7-BD63-46CC-8340-882FA1D04890}" type="presOf" srcId="{F424D795-761E-45D0-95AE-044B2A544201}" destId="{08682AC2-A4B3-4342-904F-20383B2EAE56}" srcOrd="0" destOrd="0" presId="urn:microsoft.com/office/officeart/2005/8/layout/orgChart1"/>
    <dgm:cxn modelId="{CE36CAD2-1961-4EA5-92AE-8549FB6A2FA2}" srcId="{F39FACCA-A8B8-443F-8224-BEC0C548E43C}" destId="{02D00024-5BA5-41D5-8113-1F3AE6C90014}" srcOrd="1" destOrd="0" parTransId="{EF7FE546-C56E-45FF-BF30-A0D6DD5AFC4A}" sibTransId="{4F56AF47-867C-49FE-87B7-501C8DFD0E5A}"/>
    <dgm:cxn modelId="{974928F6-DE27-4E7F-9A55-A1C18B0172CB}" type="presOf" srcId="{B08AF442-C82C-4DCB-BD7F-7246B203C456}" destId="{84876B63-9DBA-4825-B64A-A47EC486499E}" srcOrd="0" destOrd="0" presId="urn:microsoft.com/office/officeart/2005/8/layout/orgChart1"/>
    <dgm:cxn modelId="{CBC581AA-B1BB-437D-AF02-63039964A0B7}" type="presOf" srcId="{ACD2821C-94C2-4284-8A06-9219B33D0567}" destId="{C24CF508-8815-4AAD-B8F6-5814BD88474C}" srcOrd="0" destOrd="0" presId="urn:microsoft.com/office/officeart/2005/8/layout/orgChart1"/>
    <dgm:cxn modelId="{589C0D45-7A99-4404-BA9D-BFAEE8533C59}" type="presOf" srcId="{F74307C9-3943-491F-835A-1B452744E2BE}" destId="{9F73656B-FBCF-4CDC-8771-15CC80475F85}" srcOrd="0" destOrd="0" presId="urn:microsoft.com/office/officeart/2005/8/layout/orgChart1"/>
    <dgm:cxn modelId="{6DEBDA55-5DD3-4970-8953-0D093D5E1AE4}" type="presParOf" srcId="{C84E6BFD-DC75-4681-83D3-BBE20DC70758}" destId="{7D36DB7A-4080-4F09-8939-84D124A8781C}" srcOrd="0" destOrd="0" presId="urn:microsoft.com/office/officeart/2005/8/layout/orgChart1"/>
    <dgm:cxn modelId="{8EB4A3D5-2836-4771-A5B1-87A3E4952047}" type="presParOf" srcId="{7D36DB7A-4080-4F09-8939-84D124A8781C}" destId="{5547CBC4-A8EC-4873-93CC-3F9A6DE84D20}" srcOrd="0" destOrd="0" presId="urn:microsoft.com/office/officeart/2005/8/layout/orgChart1"/>
    <dgm:cxn modelId="{30FDC687-E43D-405E-8DF6-9B25E2322DFB}" type="presParOf" srcId="{5547CBC4-A8EC-4873-93CC-3F9A6DE84D20}" destId="{546E4322-4466-45C5-9A69-8E2C90DC7D0D}" srcOrd="0" destOrd="0" presId="urn:microsoft.com/office/officeart/2005/8/layout/orgChart1"/>
    <dgm:cxn modelId="{6344C566-850D-4E30-9224-E8C72EAE0B53}" type="presParOf" srcId="{5547CBC4-A8EC-4873-93CC-3F9A6DE84D20}" destId="{32C4C9EE-A355-4E60-B8CE-1EA24E9CD07A}" srcOrd="1" destOrd="0" presId="urn:microsoft.com/office/officeart/2005/8/layout/orgChart1"/>
    <dgm:cxn modelId="{EF7365AD-4286-4D4C-AEFD-6B7B0EE5941F}" type="presParOf" srcId="{7D36DB7A-4080-4F09-8939-84D124A8781C}" destId="{0179DF7E-98D1-4939-A4AB-7EB81AA43DAA}" srcOrd="1" destOrd="0" presId="urn:microsoft.com/office/officeart/2005/8/layout/orgChart1"/>
    <dgm:cxn modelId="{A7C48C22-8403-4FA3-8DE3-FCAE0CAF0767}" type="presParOf" srcId="{0179DF7E-98D1-4939-A4AB-7EB81AA43DAA}" destId="{888FECA7-11A9-4347-9988-DC73992AD883}" srcOrd="0" destOrd="0" presId="urn:microsoft.com/office/officeart/2005/8/layout/orgChart1"/>
    <dgm:cxn modelId="{2B13201A-E0B6-4DBD-B743-A91449E3A496}" type="presParOf" srcId="{0179DF7E-98D1-4939-A4AB-7EB81AA43DAA}" destId="{B07630E0-83B6-4E23-8C97-653078DABB59}" srcOrd="1" destOrd="0" presId="urn:microsoft.com/office/officeart/2005/8/layout/orgChart1"/>
    <dgm:cxn modelId="{54EF6F3E-CC31-4379-A881-4A66E46CC79A}" type="presParOf" srcId="{B07630E0-83B6-4E23-8C97-653078DABB59}" destId="{6B9A2E91-92EA-4703-97BB-0A42FCC1AB3B}" srcOrd="0" destOrd="0" presId="urn:microsoft.com/office/officeart/2005/8/layout/orgChart1"/>
    <dgm:cxn modelId="{ECACE05D-0A8B-42A7-B848-DB6B3394C3F6}" type="presParOf" srcId="{6B9A2E91-92EA-4703-97BB-0A42FCC1AB3B}" destId="{BFDB40CA-453E-488D-AE07-BF6CBC6E5DE9}" srcOrd="0" destOrd="0" presId="urn:microsoft.com/office/officeart/2005/8/layout/orgChart1"/>
    <dgm:cxn modelId="{CB242E41-9CEA-4C29-B337-CE644EFBED60}" type="presParOf" srcId="{6B9A2E91-92EA-4703-97BB-0A42FCC1AB3B}" destId="{66AFFAB6-626A-46E4-ABAA-6B3CA49597A8}" srcOrd="1" destOrd="0" presId="urn:microsoft.com/office/officeart/2005/8/layout/orgChart1"/>
    <dgm:cxn modelId="{43B57AF1-BC16-4C4A-A182-265B0E9BB2F9}" type="presParOf" srcId="{B07630E0-83B6-4E23-8C97-653078DABB59}" destId="{9AE12635-3790-4174-B874-D50A70512073}" srcOrd="1" destOrd="0" presId="urn:microsoft.com/office/officeart/2005/8/layout/orgChart1"/>
    <dgm:cxn modelId="{CE3BCD1E-FA5C-4F19-8668-08C4D1564841}" type="presParOf" srcId="{B07630E0-83B6-4E23-8C97-653078DABB59}" destId="{BB01330A-23E8-46A3-B037-4D21F8C17860}" srcOrd="2" destOrd="0" presId="urn:microsoft.com/office/officeart/2005/8/layout/orgChart1"/>
    <dgm:cxn modelId="{4F13BBAB-9FBA-45B8-B027-D782352576B6}" type="presParOf" srcId="{0179DF7E-98D1-4939-A4AB-7EB81AA43DAA}" destId="{D526437C-18F5-42A9-9E82-5A317791ACD1}" srcOrd="2" destOrd="0" presId="urn:microsoft.com/office/officeart/2005/8/layout/orgChart1"/>
    <dgm:cxn modelId="{04A47534-6C87-4678-AB9E-1C350BC18027}" type="presParOf" srcId="{0179DF7E-98D1-4939-A4AB-7EB81AA43DAA}" destId="{681982C5-D261-4AD1-AD28-926C3DF1CD19}" srcOrd="3" destOrd="0" presId="urn:microsoft.com/office/officeart/2005/8/layout/orgChart1"/>
    <dgm:cxn modelId="{49BD298F-A07A-49BC-AA28-EAC710FE16D6}" type="presParOf" srcId="{681982C5-D261-4AD1-AD28-926C3DF1CD19}" destId="{AD9B29E9-5FB8-4EB6-9092-261AEC35BE05}" srcOrd="0" destOrd="0" presId="urn:microsoft.com/office/officeart/2005/8/layout/orgChart1"/>
    <dgm:cxn modelId="{43993397-B001-4BF3-A5F9-9CCC3E17A3D2}" type="presParOf" srcId="{AD9B29E9-5FB8-4EB6-9092-261AEC35BE05}" destId="{D486225E-D80C-4B1F-AF2F-9191C0B83864}" srcOrd="0" destOrd="0" presId="urn:microsoft.com/office/officeart/2005/8/layout/orgChart1"/>
    <dgm:cxn modelId="{EC9BF9AD-B066-42DB-8DA3-21F8D91221A9}" type="presParOf" srcId="{AD9B29E9-5FB8-4EB6-9092-261AEC35BE05}" destId="{9CABFAA1-E71A-4518-88CA-17DE41C5DEE0}" srcOrd="1" destOrd="0" presId="urn:microsoft.com/office/officeart/2005/8/layout/orgChart1"/>
    <dgm:cxn modelId="{2ED5EF63-9B9B-4EBB-A883-91B3E398A9E7}" type="presParOf" srcId="{681982C5-D261-4AD1-AD28-926C3DF1CD19}" destId="{5CCC5A34-AF39-4A1C-A8E7-42492A3E4FFB}" srcOrd="1" destOrd="0" presId="urn:microsoft.com/office/officeart/2005/8/layout/orgChart1"/>
    <dgm:cxn modelId="{DBDE3F99-AD55-4804-8B01-FDE22F8C4F1C}" type="presParOf" srcId="{5CCC5A34-AF39-4A1C-A8E7-42492A3E4FFB}" destId="{E6ABCA1B-6EE8-47BA-B823-9A999B4F1ADD}" srcOrd="0" destOrd="0" presId="urn:microsoft.com/office/officeart/2005/8/layout/orgChart1"/>
    <dgm:cxn modelId="{22ACA971-706B-401C-B8A8-90AFDAFCB512}" type="presParOf" srcId="{5CCC5A34-AF39-4A1C-A8E7-42492A3E4FFB}" destId="{47E25ADB-7BCE-420A-BB2A-D2AAC505E794}" srcOrd="1" destOrd="0" presId="urn:microsoft.com/office/officeart/2005/8/layout/orgChart1"/>
    <dgm:cxn modelId="{5A91C2B6-DDC3-433F-B57F-E349A0DCD436}" type="presParOf" srcId="{47E25ADB-7BCE-420A-BB2A-D2AAC505E794}" destId="{C57BF78F-B742-40E7-BA4B-C74524CB52F3}" srcOrd="0" destOrd="0" presId="urn:microsoft.com/office/officeart/2005/8/layout/orgChart1"/>
    <dgm:cxn modelId="{22F3FEB5-13A6-4063-8E7B-17F518F22612}" type="presParOf" srcId="{C57BF78F-B742-40E7-BA4B-C74524CB52F3}" destId="{ACB0C535-6799-4B12-965F-B91F576C1DCD}" srcOrd="0" destOrd="0" presId="urn:microsoft.com/office/officeart/2005/8/layout/orgChart1"/>
    <dgm:cxn modelId="{AB780D3B-30B7-4FE1-B491-60C781E97130}" type="presParOf" srcId="{C57BF78F-B742-40E7-BA4B-C74524CB52F3}" destId="{A38ACFCD-F6CF-4770-8E10-C36856713B02}" srcOrd="1" destOrd="0" presId="urn:microsoft.com/office/officeart/2005/8/layout/orgChart1"/>
    <dgm:cxn modelId="{E5ED1656-1646-4641-97AE-1BBE8EE5E5A4}" type="presParOf" srcId="{47E25ADB-7BCE-420A-BB2A-D2AAC505E794}" destId="{746600ED-6FDE-4076-AD37-560DD66885D5}" srcOrd="1" destOrd="0" presId="urn:microsoft.com/office/officeart/2005/8/layout/orgChart1"/>
    <dgm:cxn modelId="{D7E7B6D8-BC42-408E-8418-C1E69D5404A8}" type="presParOf" srcId="{47E25ADB-7BCE-420A-BB2A-D2AAC505E794}" destId="{291A4BDD-3995-452A-8327-FDA2F582FC64}" srcOrd="2" destOrd="0" presId="urn:microsoft.com/office/officeart/2005/8/layout/orgChart1"/>
    <dgm:cxn modelId="{AB8DED58-E450-4BA7-8E18-57537F936A0A}" type="presParOf" srcId="{5CCC5A34-AF39-4A1C-A8E7-42492A3E4FFB}" destId="{AB545F4A-FC55-4CAB-BBB7-392DDF80238E}" srcOrd="2" destOrd="0" presId="urn:microsoft.com/office/officeart/2005/8/layout/orgChart1"/>
    <dgm:cxn modelId="{A4892F77-A655-45CD-B854-5F546381F005}" type="presParOf" srcId="{5CCC5A34-AF39-4A1C-A8E7-42492A3E4FFB}" destId="{6B235394-2DAF-463F-9C35-A72A294F583D}" srcOrd="3" destOrd="0" presId="urn:microsoft.com/office/officeart/2005/8/layout/orgChart1"/>
    <dgm:cxn modelId="{F063F774-0A95-4315-9CF6-15DBE0954147}" type="presParOf" srcId="{6B235394-2DAF-463F-9C35-A72A294F583D}" destId="{350300CB-DC0B-460B-8105-1C8E30B7B1E6}" srcOrd="0" destOrd="0" presId="urn:microsoft.com/office/officeart/2005/8/layout/orgChart1"/>
    <dgm:cxn modelId="{908F81AE-8742-494F-8D22-97FA07B6926D}" type="presParOf" srcId="{350300CB-DC0B-460B-8105-1C8E30B7B1E6}" destId="{76F73210-3162-4812-9830-CA35876FC913}" srcOrd="0" destOrd="0" presId="urn:microsoft.com/office/officeart/2005/8/layout/orgChart1"/>
    <dgm:cxn modelId="{41D4FACB-9EEF-426D-AFA2-6B7A5248991C}" type="presParOf" srcId="{350300CB-DC0B-460B-8105-1C8E30B7B1E6}" destId="{9DB5B182-1A2B-4F3B-8A50-F10BCA38575F}" srcOrd="1" destOrd="0" presId="urn:microsoft.com/office/officeart/2005/8/layout/orgChart1"/>
    <dgm:cxn modelId="{F6993844-AC36-4928-9CDE-1E00691F464E}" type="presParOf" srcId="{6B235394-2DAF-463F-9C35-A72A294F583D}" destId="{F0D3B0EE-AD3A-4683-A9C2-C435429E2D5C}" srcOrd="1" destOrd="0" presId="urn:microsoft.com/office/officeart/2005/8/layout/orgChart1"/>
    <dgm:cxn modelId="{29EAD566-410A-41D3-B124-D8C7D37B991F}" type="presParOf" srcId="{F0D3B0EE-AD3A-4683-A9C2-C435429E2D5C}" destId="{C24CF508-8815-4AAD-B8F6-5814BD88474C}" srcOrd="0" destOrd="0" presId="urn:microsoft.com/office/officeart/2005/8/layout/orgChart1"/>
    <dgm:cxn modelId="{A3F84023-6BBC-4319-A320-81EBCC085832}" type="presParOf" srcId="{F0D3B0EE-AD3A-4683-A9C2-C435429E2D5C}" destId="{C9ACDB47-8900-4EDF-BC2D-30F41C0D988D}" srcOrd="1" destOrd="0" presId="urn:microsoft.com/office/officeart/2005/8/layout/orgChart1"/>
    <dgm:cxn modelId="{A6E1C07F-16E6-4025-BC6E-93C679FB8F05}" type="presParOf" srcId="{C9ACDB47-8900-4EDF-BC2D-30F41C0D988D}" destId="{9BDD9406-E0C4-475D-B634-76B7A4CC96B0}" srcOrd="0" destOrd="0" presId="urn:microsoft.com/office/officeart/2005/8/layout/orgChart1"/>
    <dgm:cxn modelId="{0B31E72F-8007-49DB-AB73-D57ADCE53F74}" type="presParOf" srcId="{9BDD9406-E0C4-475D-B634-76B7A4CC96B0}" destId="{88AA4EDD-CCFD-4BB1-9E41-397E65322C10}" srcOrd="0" destOrd="0" presId="urn:microsoft.com/office/officeart/2005/8/layout/orgChart1"/>
    <dgm:cxn modelId="{7F58D113-AE8E-4817-9FB9-012C71DDC465}" type="presParOf" srcId="{9BDD9406-E0C4-475D-B634-76B7A4CC96B0}" destId="{0613F3C9-CE8B-46FE-91F9-929FCE92B8A2}" srcOrd="1" destOrd="0" presId="urn:microsoft.com/office/officeart/2005/8/layout/orgChart1"/>
    <dgm:cxn modelId="{7B98D4DC-30AC-4D8A-BE03-33A2E788C775}" type="presParOf" srcId="{C9ACDB47-8900-4EDF-BC2D-30F41C0D988D}" destId="{F14387D1-8E17-4622-B21F-5368047A062D}" srcOrd="1" destOrd="0" presId="urn:microsoft.com/office/officeart/2005/8/layout/orgChart1"/>
    <dgm:cxn modelId="{2BAAA3AB-4284-46E5-A840-483FDADC2A32}" type="presParOf" srcId="{F14387D1-8E17-4622-B21F-5368047A062D}" destId="{6B62A9D2-C727-44D8-823B-61F0EA7C180F}" srcOrd="0" destOrd="0" presId="urn:microsoft.com/office/officeart/2005/8/layout/orgChart1"/>
    <dgm:cxn modelId="{99A6B2CD-416A-4125-9307-D5C51BAD80A2}" type="presParOf" srcId="{F14387D1-8E17-4622-B21F-5368047A062D}" destId="{A5A92974-2F6B-4D0E-9EF5-6A1E79D121FB}" srcOrd="1" destOrd="0" presId="urn:microsoft.com/office/officeart/2005/8/layout/orgChart1"/>
    <dgm:cxn modelId="{331B29AE-F7C4-4F9B-8621-2A28B89A3266}" type="presParOf" srcId="{A5A92974-2F6B-4D0E-9EF5-6A1E79D121FB}" destId="{0EF9A9F5-21E9-492B-B94D-0EF07D82A9C8}" srcOrd="0" destOrd="0" presId="urn:microsoft.com/office/officeart/2005/8/layout/orgChart1"/>
    <dgm:cxn modelId="{51DB6214-ABEA-42B8-9A9D-DC9567F058B9}" type="presParOf" srcId="{0EF9A9F5-21E9-492B-B94D-0EF07D82A9C8}" destId="{4497DA8F-5918-426F-8F42-D0D178D6B73A}" srcOrd="0" destOrd="0" presId="urn:microsoft.com/office/officeart/2005/8/layout/orgChart1"/>
    <dgm:cxn modelId="{092E7A09-AE24-4E5B-A879-33B71138E0BA}" type="presParOf" srcId="{0EF9A9F5-21E9-492B-B94D-0EF07D82A9C8}" destId="{35E0A52D-D246-4A6D-BA2A-B76C1345F844}" srcOrd="1" destOrd="0" presId="urn:microsoft.com/office/officeart/2005/8/layout/orgChart1"/>
    <dgm:cxn modelId="{902D29E0-DB63-41F7-A789-49ACB072536D}" type="presParOf" srcId="{A5A92974-2F6B-4D0E-9EF5-6A1E79D121FB}" destId="{636A326A-842C-4DE7-BA75-906CC7D83B7B}" srcOrd="1" destOrd="0" presId="urn:microsoft.com/office/officeart/2005/8/layout/orgChart1"/>
    <dgm:cxn modelId="{B39D1FA1-CA7F-469A-B517-21B177D94E23}" type="presParOf" srcId="{636A326A-842C-4DE7-BA75-906CC7D83B7B}" destId="{2BA526AE-466A-40FB-A40F-8EE5045F8081}" srcOrd="0" destOrd="0" presId="urn:microsoft.com/office/officeart/2005/8/layout/orgChart1"/>
    <dgm:cxn modelId="{5C96DAF2-15E6-4E07-96BD-BFBEF816499F}" type="presParOf" srcId="{636A326A-842C-4DE7-BA75-906CC7D83B7B}" destId="{393999F6-DB89-411D-8A6F-C6D6AE648E05}" srcOrd="1" destOrd="0" presId="urn:microsoft.com/office/officeart/2005/8/layout/orgChart1"/>
    <dgm:cxn modelId="{EEFC0D19-B882-40FB-A948-F7B4184B391B}" type="presParOf" srcId="{393999F6-DB89-411D-8A6F-C6D6AE648E05}" destId="{D42F579E-9A91-4557-B367-30E411633F39}" srcOrd="0" destOrd="0" presId="urn:microsoft.com/office/officeart/2005/8/layout/orgChart1"/>
    <dgm:cxn modelId="{065260E9-7D3A-463B-A603-941A06A27213}" type="presParOf" srcId="{D42F579E-9A91-4557-B367-30E411633F39}" destId="{075BA7A5-DD81-4462-B23B-5DAF016366CE}" srcOrd="0" destOrd="0" presId="urn:microsoft.com/office/officeart/2005/8/layout/orgChart1"/>
    <dgm:cxn modelId="{07169886-9146-47AD-A3E5-B9D9ED9627E8}" type="presParOf" srcId="{D42F579E-9A91-4557-B367-30E411633F39}" destId="{D9AFD063-F11F-4418-BF50-2C4CD77CB25B}" srcOrd="1" destOrd="0" presId="urn:microsoft.com/office/officeart/2005/8/layout/orgChart1"/>
    <dgm:cxn modelId="{0580F05C-B054-488D-86E0-0C345561821D}" type="presParOf" srcId="{393999F6-DB89-411D-8A6F-C6D6AE648E05}" destId="{C6E41CAC-9585-4A86-A92B-DC8BFF82AF7B}" srcOrd="1" destOrd="0" presId="urn:microsoft.com/office/officeart/2005/8/layout/orgChart1"/>
    <dgm:cxn modelId="{18C86F3A-D886-4FA7-8E35-371DBE3F4852}" type="presParOf" srcId="{C6E41CAC-9585-4A86-A92B-DC8BFF82AF7B}" destId="{CB1DB1F3-7E0E-45B4-9136-A1E6E2330F65}" srcOrd="0" destOrd="0" presId="urn:microsoft.com/office/officeart/2005/8/layout/orgChart1"/>
    <dgm:cxn modelId="{A1A1957C-B538-4C05-A1FD-7694C5D6C7E5}" type="presParOf" srcId="{C6E41CAC-9585-4A86-A92B-DC8BFF82AF7B}" destId="{99708E32-4431-4722-B289-0AB69338157A}" srcOrd="1" destOrd="0" presId="urn:microsoft.com/office/officeart/2005/8/layout/orgChart1"/>
    <dgm:cxn modelId="{6B696FB0-252A-4DEA-B237-E2ABDFD1B43C}" type="presParOf" srcId="{99708E32-4431-4722-B289-0AB69338157A}" destId="{5D4D6554-34BE-4214-9B8E-8875BF6E094D}" srcOrd="0" destOrd="0" presId="urn:microsoft.com/office/officeart/2005/8/layout/orgChart1"/>
    <dgm:cxn modelId="{65E82B5F-227A-4C68-8283-182D24C9ECC0}" type="presParOf" srcId="{5D4D6554-34BE-4214-9B8E-8875BF6E094D}" destId="{332B8F5E-0CE3-4F74-87A4-62C49E260251}" srcOrd="0" destOrd="0" presId="urn:microsoft.com/office/officeart/2005/8/layout/orgChart1"/>
    <dgm:cxn modelId="{BF50C70E-1EE0-489E-833D-A3990546FFE4}" type="presParOf" srcId="{5D4D6554-34BE-4214-9B8E-8875BF6E094D}" destId="{44326F6B-94B4-4D16-861B-BB48DF3F7A8A}" srcOrd="1" destOrd="0" presId="urn:microsoft.com/office/officeart/2005/8/layout/orgChart1"/>
    <dgm:cxn modelId="{367B0F35-C533-40A8-A3B7-B6E86AAF92C2}" type="presParOf" srcId="{99708E32-4431-4722-B289-0AB69338157A}" destId="{9EBB28E9-43DF-48A7-9C65-93ABCF49E025}" srcOrd="1" destOrd="0" presId="urn:microsoft.com/office/officeart/2005/8/layout/orgChart1"/>
    <dgm:cxn modelId="{907F78D6-236F-44C0-BD3C-F5F85684C61F}" type="presParOf" srcId="{99708E32-4431-4722-B289-0AB69338157A}" destId="{71FE9A10-C8E2-4DEB-8B22-DC7D7EC0DA07}" srcOrd="2" destOrd="0" presId="urn:microsoft.com/office/officeart/2005/8/layout/orgChart1"/>
    <dgm:cxn modelId="{162217F3-19BB-4C9D-B5D4-F20ABBE0250B}" type="presParOf" srcId="{C6E41CAC-9585-4A86-A92B-DC8BFF82AF7B}" destId="{ADFAC8AD-78EF-48D9-8F04-8A3D4D153B3E}" srcOrd="2" destOrd="0" presId="urn:microsoft.com/office/officeart/2005/8/layout/orgChart1"/>
    <dgm:cxn modelId="{A658BC6E-AF96-43EF-94A3-0588C3C50745}" type="presParOf" srcId="{C6E41CAC-9585-4A86-A92B-DC8BFF82AF7B}" destId="{5C4C1239-FF35-4A97-B9DB-8DCD1C76F16C}" srcOrd="3" destOrd="0" presId="urn:microsoft.com/office/officeart/2005/8/layout/orgChart1"/>
    <dgm:cxn modelId="{014C6979-6DB8-4689-83BE-45A6E192012B}" type="presParOf" srcId="{5C4C1239-FF35-4A97-B9DB-8DCD1C76F16C}" destId="{4C68C24E-07BE-41D3-9213-D416F5246444}" srcOrd="0" destOrd="0" presId="urn:microsoft.com/office/officeart/2005/8/layout/orgChart1"/>
    <dgm:cxn modelId="{89551D5D-6B73-4A3D-BA38-F528ED062CBF}" type="presParOf" srcId="{4C68C24E-07BE-41D3-9213-D416F5246444}" destId="{9E1AFB6B-8633-45DC-A636-8F7378C1DFEC}" srcOrd="0" destOrd="0" presId="urn:microsoft.com/office/officeart/2005/8/layout/orgChart1"/>
    <dgm:cxn modelId="{EE40127D-B77F-4AE6-8E0B-CDA6BE3A70D2}" type="presParOf" srcId="{4C68C24E-07BE-41D3-9213-D416F5246444}" destId="{98F07321-3659-411B-881A-30C6FD685C4A}" srcOrd="1" destOrd="0" presId="urn:microsoft.com/office/officeart/2005/8/layout/orgChart1"/>
    <dgm:cxn modelId="{94CFC604-CEE3-4534-9655-53E4383F76EC}" type="presParOf" srcId="{5C4C1239-FF35-4A97-B9DB-8DCD1C76F16C}" destId="{24F466A6-8570-4B0E-9BBE-B7254A78E4DB}" srcOrd="1" destOrd="0" presId="urn:microsoft.com/office/officeart/2005/8/layout/orgChart1"/>
    <dgm:cxn modelId="{2E022008-3C1E-4D07-A370-1F2615A7E5F2}" type="presParOf" srcId="{24F466A6-8570-4B0E-9BBE-B7254A78E4DB}" destId="{0ED7E34F-D04D-4373-8B05-817BC7CB2734}" srcOrd="0" destOrd="0" presId="urn:microsoft.com/office/officeart/2005/8/layout/orgChart1"/>
    <dgm:cxn modelId="{0F9B0FEB-D14B-47A2-9FF1-AE17A6958BDB}" type="presParOf" srcId="{24F466A6-8570-4B0E-9BBE-B7254A78E4DB}" destId="{3017B485-4CA2-41D3-A7BF-64F0436DB536}" srcOrd="1" destOrd="0" presId="urn:microsoft.com/office/officeart/2005/8/layout/orgChart1"/>
    <dgm:cxn modelId="{1D840E1F-0FFC-4B8C-86C9-8A375E822DC1}" type="presParOf" srcId="{3017B485-4CA2-41D3-A7BF-64F0436DB536}" destId="{1C0AD4EB-3C65-4512-BD42-AC7843DB2ACD}" srcOrd="0" destOrd="0" presId="urn:microsoft.com/office/officeart/2005/8/layout/orgChart1"/>
    <dgm:cxn modelId="{C2990C62-06EA-4296-A553-E3FBFE43FE8E}" type="presParOf" srcId="{1C0AD4EB-3C65-4512-BD42-AC7843DB2ACD}" destId="{1B495564-2F03-43AB-9829-531041DCA519}" srcOrd="0" destOrd="0" presId="urn:microsoft.com/office/officeart/2005/8/layout/orgChart1"/>
    <dgm:cxn modelId="{FA590D39-6B1F-4DEB-A9DE-C4ED86A46D08}" type="presParOf" srcId="{1C0AD4EB-3C65-4512-BD42-AC7843DB2ACD}" destId="{32B5C52D-D36A-41F7-A793-1602544833B5}" srcOrd="1" destOrd="0" presId="urn:microsoft.com/office/officeart/2005/8/layout/orgChart1"/>
    <dgm:cxn modelId="{75380186-5EBE-4461-B16C-579AEB75DB3D}" type="presParOf" srcId="{3017B485-4CA2-41D3-A7BF-64F0436DB536}" destId="{4736E712-F62E-4B02-BCA6-7BEDC0F2ACB4}" srcOrd="1" destOrd="0" presId="urn:microsoft.com/office/officeart/2005/8/layout/orgChart1"/>
    <dgm:cxn modelId="{E8B102F0-356A-4D0B-ADA4-A73C9091FA03}" type="presParOf" srcId="{3017B485-4CA2-41D3-A7BF-64F0436DB536}" destId="{55AD331E-8A66-42C6-9E2C-A143DFD0E97D}" srcOrd="2" destOrd="0" presId="urn:microsoft.com/office/officeart/2005/8/layout/orgChart1"/>
    <dgm:cxn modelId="{89DA5FB8-2941-4435-B930-66D7E4EC272E}" type="presParOf" srcId="{24F466A6-8570-4B0E-9BBE-B7254A78E4DB}" destId="{6473D9AE-1A14-4507-8329-0599264ABFB7}" srcOrd="2" destOrd="0" presId="urn:microsoft.com/office/officeart/2005/8/layout/orgChart1"/>
    <dgm:cxn modelId="{DB4E0E25-B8AC-4239-AB17-45D9329341C5}" type="presParOf" srcId="{24F466A6-8570-4B0E-9BBE-B7254A78E4DB}" destId="{D9AB5A29-5AA6-4C6D-8E77-2423F67D51CE}" srcOrd="3" destOrd="0" presId="urn:microsoft.com/office/officeart/2005/8/layout/orgChart1"/>
    <dgm:cxn modelId="{393A4C38-F480-4961-9DCF-83E6E05F8976}" type="presParOf" srcId="{D9AB5A29-5AA6-4C6D-8E77-2423F67D51CE}" destId="{7B3D931B-EC1C-402B-B2D7-CF7EA0D48522}" srcOrd="0" destOrd="0" presId="urn:microsoft.com/office/officeart/2005/8/layout/orgChart1"/>
    <dgm:cxn modelId="{6B6F77D3-5B82-44CF-ABFE-4CA98BDAF161}" type="presParOf" srcId="{7B3D931B-EC1C-402B-B2D7-CF7EA0D48522}" destId="{84876B63-9DBA-4825-B64A-A47EC486499E}" srcOrd="0" destOrd="0" presId="urn:microsoft.com/office/officeart/2005/8/layout/orgChart1"/>
    <dgm:cxn modelId="{A628F888-A8EF-4403-92AD-21C8529C6D45}" type="presParOf" srcId="{7B3D931B-EC1C-402B-B2D7-CF7EA0D48522}" destId="{062EC46F-1197-4BB8-A101-91D43D6D6AC8}" srcOrd="1" destOrd="0" presId="urn:microsoft.com/office/officeart/2005/8/layout/orgChart1"/>
    <dgm:cxn modelId="{F3A2D1EA-18D8-4330-A5FD-ABB48C32A52A}" type="presParOf" srcId="{D9AB5A29-5AA6-4C6D-8E77-2423F67D51CE}" destId="{1E4E1BEB-65B7-46E6-895A-E85461DCB303}" srcOrd="1" destOrd="0" presId="urn:microsoft.com/office/officeart/2005/8/layout/orgChart1"/>
    <dgm:cxn modelId="{787ECA54-CE85-444D-831B-15A4738B3906}" type="presParOf" srcId="{D9AB5A29-5AA6-4C6D-8E77-2423F67D51CE}" destId="{50BBC3E0-15C6-44D6-ADE0-5CDE54A97F6F}" srcOrd="2" destOrd="0" presId="urn:microsoft.com/office/officeart/2005/8/layout/orgChart1"/>
    <dgm:cxn modelId="{9D166036-1772-4ED1-9B9B-7389B63A114D}" type="presParOf" srcId="{5C4C1239-FF35-4A97-B9DB-8DCD1C76F16C}" destId="{01329FB9-6064-4CF4-AD93-842514B77238}" srcOrd="2" destOrd="0" presId="urn:microsoft.com/office/officeart/2005/8/layout/orgChart1"/>
    <dgm:cxn modelId="{DB942456-0EE2-4CA7-9FAB-1E28644D1400}" type="presParOf" srcId="{393999F6-DB89-411D-8A6F-C6D6AE648E05}" destId="{D86930D7-B95F-4874-A814-7D71FF6720D0}" srcOrd="2" destOrd="0" presId="urn:microsoft.com/office/officeart/2005/8/layout/orgChart1"/>
    <dgm:cxn modelId="{1BE36115-807C-4997-B74C-9594B133D2E9}" type="presParOf" srcId="{A5A92974-2F6B-4D0E-9EF5-6A1E79D121FB}" destId="{21FD31CD-CFF6-4A84-B87A-EB6424BCD521}" srcOrd="2" destOrd="0" presId="urn:microsoft.com/office/officeart/2005/8/layout/orgChart1"/>
    <dgm:cxn modelId="{E7A5FA65-F3DF-47C0-806F-03FA53D68CFB}" type="presParOf" srcId="{F14387D1-8E17-4622-B21F-5368047A062D}" destId="{4F402D33-CDE5-4FA0-A35B-FF815305AC30}" srcOrd="2" destOrd="0" presId="urn:microsoft.com/office/officeart/2005/8/layout/orgChart1"/>
    <dgm:cxn modelId="{2E0E2AF2-B236-4F39-8CDB-34D568005BD4}" type="presParOf" srcId="{F14387D1-8E17-4622-B21F-5368047A062D}" destId="{ACC4F961-9406-4518-AA9C-7E2B3896F69B}" srcOrd="3" destOrd="0" presId="urn:microsoft.com/office/officeart/2005/8/layout/orgChart1"/>
    <dgm:cxn modelId="{4D9A5D9A-B18D-4EFA-A878-764B9A0A55C5}" type="presParOf" srcId="{ACC4F961-9406-4518-AA9C-7E2B3896F69B}" destId="{0CF11670-AA49-4A79-834F-232CE09AAA8E}" srcOrd="0" destOrd="0" presId="urn:microsoft.com/office/officeart/2005/8/layout/orgChart1"/>
    <dgm:cxn modelId="{79681843-F538-44E4-AC2A-E9B35557D318}" type="presParOf" srcId="{0CF11670-AA49-4A79-834F-232CE09AAA8E}" destId="{21944BCD-E2F4-4223-9B9A-5B99C60690C9}" srcOrd="0" destOrd="0" presId="urn:microsoft.com/office/officeart/2005/8/layout/orgChart1"/>
    <dgm:cxn modelId="{F8F9A5B1-1CE1-4E63-B5FF-29920F76CB7A}" type="presParOf" srcId="{0CF11670-AA49-4A79-834F-232CE09AAA8E}" destId="{FC1F7B02-306F-4972-AD08-9FCBF1F54890}" srcOrd="1" destOrd="0" presId="urn:microsoft.com/office/officeart/2005/8/layout/orgChart1"/>
    <dgm:cxn modelId="{97B05B96-5F4A-4454-8BD1-D5DA3D615460}" type="presParOf" srcId="{ACC4F961-9406-4518-AA9C-7E2B3896F69B}" destId="{19F350D2-3E6A-4F1B-A48D-5B9B5F5988C5}" srcOrd="1" destOrd="0" presId="urn:microsoft.com/office/officeart/2005/8/layout/orgChart1"/>
    <dgm:cxn modelId="{3303B306-58E5-4857-9C69-A9BB4A94E1FB}" type="presParOf" srcId="{19F350D2-3E6A-4F1B-A48D-5B9B5F5988C5}" destId="{3E004B38-E860-47FB-B753-69B35AF523E6}" srcOrd="0" destOrd="0" presId="urn:microsoft.com/office/officeart/2005/8/layout/orgChart1"/>
    <dgm:cxn modelId="{9C9B4503-4598-43EF-B329-9900304AE942}" type="presParOf" srcId="{19F350D2-3E6A-4F1B-A48D-5B9B5F5988C5}" destId="{FC0B1414-B4E4-46D4-AEF9-78E8247C70B6}" srcOrd="1" destOrd="0" presId="urn:microsoft.com/office/officeart/2005/8/layout/orgChart1"/>
    <dgm:cxn modelId="{38D9C5B1-15C8-412D-8865-87867CB93D31}" type="presParOf" srcId="{FC0B1414-B4E4-46D4-AEF9-78E8247C70B6}" destId="{732D322E-E14F-47D2-B200-8BFF629245B4}" srcOrd="0" destOrd="0" presId="urn:microsoft.com/office/officeart/2005/8/layout/orgChart1"/>
    <dgm:cxn modelId="{08F39ECB-A109-46A4-BE61-C4BF34C4A106}" type="presParOf" srcId="{732D322E-E14F-47D2-B200-8BFF629245B4}" destId="{3C64B14D-ABBA-4A80-A013-8942BA94F6A2}" srcOrd="0" destOrd="0" presId="urn:microsoft.com/office/officeart/2005/8/layout/orgChart1"/>
    <dgm:cxn modelId="{0FDF6A14-2C80-49B3-A5B9-9F754723F48D}" type="presParOf" srcId="{732D322E-E14F-47D2-B200-8BFF629245B4}" destId="{83B0AA0F-9CFE-4B62-90EE-8A54A79C6E03}" srcOrd="1" destOrd="0" presId="urn:microsoft.com/office/officeart/2005/8/layout/orgChart1"/>
    <dgm:cxn modelId="{C4B9B0BA-FCFC-43A0-85E2-8730310F44D8}" type="presParOf" srcId="{FC0B1414-B4E4-46D4-AEF9-78E8247C70B6}" destId="{C0003542-A627-4BFD-9DF2-85C3E2CF8002}" srcOrd="1" destOrd="0" presId="urn:microsoft.com/office/officeart/2005/8/layout/orgChart1"/>
    <dgm:cxn modelId="{C78E49B5-7F57-4BE7-B5C4-B2EEC53854DB}" type="presParOf" srcId="{C0003542-A627-4BFD-9DF2-85C3E2CF8002}" destId="{38B46A2F-8555-4636-BEAD-D24A13065469}" srcOrd="0" destOrd="0" presId="urn:microsoft.com/office/officeart/2005/8/layout/orgChart1"/>
    <dgm:cxn modelId="{5240F0FD-55B5-454A-B130-603BACE62601}" type="presParOf" srcId="{C0003542-A627-4BFD-9DF2-85C3E2CF8002}" destId="{6916C2BB-C630-472F-B908-5E5BB1C42AA5}" srcOrd="1" destOrd="0" presId="urn:microsoft.com/office/officeart/2005/8/layout/orgChart1"/>
    <dgm:cxn modelId="{6FE535AB-0E91-43A0-A670-25140C90588C}" type="presParOf" srcId="{6916C2BB-C630-472F-B908-5E5BB1C42AA5}" destId="{18E883C5-D164-4468-ABFB-FF5D2D1BD3D0}" srcOrd="0" destOrd="0" presId="urn:microsoft.com/office/officeart/2005/8/layout/orgChart1"/>
    <dgm:cxn modelId="{B6A1987F-6508-466A-A32D-4A435B12EF02}" type="presParOf" srcId="{18E883C5-D164-4468-ABFB-FF5D2D1BD3D0}" destId="{08682AC2-A4B3-4342-904F-20383B2EAE56}" srcOrd="0" destOrd="0" presId="urn:microsoft.com/office/officeart/2005/8/layout/orgChart1"/>
    <dgm:cxn modelId="{8B715C80-2F55-4405-BD74-FD1C89D3A84E}" type="presParOf" srcId="{18E883C5-D164-4468-ABFB-FF5D2D1BD3D0}" destId="{6F60EA3B-2217-4955-9323-662F0CC709E0}" srcOrd="1" destOrd="0" presId="urn:microsoft.com/office/officeart/2005/8/layout/orgChart1"/>
    <dgm:cxn modelId="{DF3D4900-7B10-467F-A6FC-C5729F7FB56B}" type="presParOf" srcId="{6916C2BB-C630-472F-B908-5E5BB1C42AA5}" destId="{3233299C-229A-42AC-AB73-C9B8389BCFDD}" srcOrd="1" destOrd="0" presId="urn:microsoft.com/office/officeart/2005/8/layout/orgChart1"/>
    <dgm:cxn modelId="{1A274303-1C29-4B19-8673-9F02884CAC31}" type="presParOf" srcId="{6916C2BB-C630-472F-B908-5E5BB1C42AA5}" destId="{983BD810-D132-428E-AA8C-FA923F13B429}" srcOrd="2" destOrd="0" presId="urn:microsoft.com/office/officeart/2005/8/layout/orgChart1"/>
    <dgm:cxn modelId="{43555BA9-8F72-4A31-A755-CE1F50868CDA}" type="presParOf" srcId="{C0003542-A627-4BFD-9DF2-85C3E2CF8002}" destId="{39F96EC1-FA93-4AAC-A87F-731F16DC56A8}" srcOrd="2" destOrd="0" presId="urn:microsoft.com/office/officeart/2005/8/layout/orgChart1"/>
    <dgm:cxn modelId="{C8642ADD-EB9D-4442-BC44-DB20086070F2}" type="presParOf" srcId="{C0003542-A627-4BFD-9DF2-85C3E2CF8002}" destId="{71E69AB4-40D8-4A51-87A8-A439076D3793}" srcOrd="3" destOrd="0" presId="urn:microsoft.com/office/officeart/2005/8/layout/orgChart1"/>
    <dgm:cxn modelId="{01BC89F6-5A82-42E7-9640-48FD261075EE}" type="presParOf" srcId="{71E69AB4-40D8-4A51-87A8-A439076D3793}" destId="{DD0CF51A-4A11-4288-8432-FFD01FF0ABE7}" srcOrd="0" destOrd="0" presId="urn:microsoft.com/office/officeart/2005/8/layout/orgChart1"/>
    <dgm:cxn modelId="{ED6AB256-A10C-4135-A1A4-4251351CD22F}" type="presParOf" srcId="{DD0CF51A-4A11-4288-8432-FFD01FF0ABE7}" destId="{EF12D7BD-D17F-4115-861F-E034CEB57157}" srcOrd="0" destOrd="0" presId="urn:microsoft.com/office/officeart/2005/8/layout/orgChart1"/>
    <dgm:cxn modelId="{F6ADF8F5-0065-410E-A9BE-8678AC17EC91}" type="presParOf" srcId="{DD0CF51A-4A11-4288-8432-FFD01FF0ABE7}" destId="{31141B47-C84A-4296-B041-71299982826E}" srcOrd="1" destOrd="0" presId="urn:microsoft.com/office/officeart/2005/8/layout/orgChart1"/>
    <dgm:cxn modelId="{AAE37BD0-FEE7-40AF-BE5C-31025E5CD596}" type="presParOf" srcId="{71E69AB4-40D8-4A51-87A8-A439076D3793}" destId="{23FF73CF-AB8C-4435-A0FA-03A3B3C1365C}" srcOrd="1" destOrd="0" presId="urn:microsoft.com/office/officeart/2005/8/layout/orgChart1"/>
    <dgm:cxn modelId="{F459C389-71E0-4034-AC45-C49917A562D8}" type="presParOf" srcId="{23FF73CF-AB8C-4435-A0FA-03A3B3C1365C}" destId="{9F73656B-FBCF-4CDC-8771-15CC80475F85}" srcOrd="0" destOrd="0" presId="urn:microsoft.com/office/officeart/2005/8/layout/orgChart1"/>
    <dgm:cxn modelId="{510EFABE-E58A-4C9B-8AD4-BA30BFFE3C26}" type="presParOf" srcId="{23FF73CF-AB8C-4435-A0FA-03A3B3C1365C}" destId="{9E0CBCAD-2821-4688-A995-69A32D427BDF}" srcOrd="1" destOrd="0" presId="urn:microsoft.com/office/officeart/2005/8/layout/orgChart1"/>
    <dgm:cxn modelId="{16C7B36C-D800-414A-B384-6F184691F52F}" type="presParOf" srcId="{9E0CBCAD-2821-4688-A995-69A32D427BDF}" destId="{771522E9-3624-4E67-BB7B-9AA93C1BE43C}" srcOrd="0" destOrd="0" presId="urn:microsoft.com/office/officeart/2005/8/layout/orgChart1"/>
    <dgm:cxn modelId="{A5DE8A57-A2D8-4AD1-BB8B-F4AE78821AD5}" type="presParOf" srcId="{771522E9-3624-4E67-BB7B-9AA93C1BE43C}" destId="{89B701E4-2BBD-48CD-B59F-3644FB49C5EA}" srcOrd="0" destOrd="0" presId="urn:microsoft.com/office/officeart/2005/8/layout/orgChart1"/>
    <dgm:cxn modelId="{4BBC5F27-2265-4FA1-AE64-6E66FC145593}" type="presParOf" srcId="{771522E9-3624-4E67-BB7B-9AA93C1BE43C}" destId="{BF55EDDD-D3E4-46A7-ACA3-C236606FB0DA}" srcOrd="1" destOrd="0" presId="urn:microsoft.com/office/officeart/2005/8/layout/orgChart1"/>
    <dgm:cxn modelId="{45500500-A916-46F0-A182-40A5D4DC59EF}" type="presParOf" srcId="{9E0CBCAD-2821-4688-A995-69A32D427BDF}" destId="{EFA3A228-A8D2-48BF-A4CB-A45D5B81E79C}" srcOrd="1" destOrd="0" presId="urn:microsoft.com/office/officeart/2005/8/layout/orgChart1"/>
    <dgm:cxn modelId="{950357BA-DBD6-4904-8A04-B7DC46ADB3A9}" type="presParOf" srcId="{9E0CBCAD-2821-4688-A995-69A32D427BDF}" destId="{BB433F34-4CD3-4B1C-ADD2-614C56742840}" srcOrd="2" destOrd="0" presId="urn:microsoft.com/office/officeart/2005/8/layout/orgChart1"/>
    <dgm:cxn modelId="{B7009BD1-8CBF-4967-B186-AB2A6AF4E744}" type="presParOf" srcId="{23FF73CF-AB8C-4435-A0FA-03A3B3C1365C}" destId="{C65F791F-44A4-44EA-B903-4928F9B7B0CB}" srcOrd="2" destOrd="0" presId="urn:microsoft.com/office/officeart/2005/8/layout/orgChart1"/>
    <dgm:cxn modelId="{073F42F0-B268-4817-9D06-8A3FC0B1CF7D}" type="presParOf" srcId="{23FF73CF-AB8C-4435-A0FA-03A3B3C1365C}" destId="{0A904886-7422-43B6-BB4B-BB7E68BEE96C}" srcOrd="3" destOrd="0" presId="urn:microsoft.com/office/officeart/2005/8/layout/orgChart1"/>
    <dgm:cxn modelId="{F2EAD702-D7B6-4E46-BC00-E2F01E3F241D}" type="presParOf" srcId="{0A904886-7422-43B6-BB4B-BB7E68BEE96C}" destId="{14C3131E-12C5-4A24-859C-B83E9B8D6002}" srcOrd="0" destOrd="0" presId="urn:microsoft.com/office/officeart/2005/8/layout/orgChart1"/>
    <dgm:cxn modelId="{23204A2C-2805-40A4-A559-AB0CB087F11C}" type="presParOf" srcId="{14C3131E-12C5-4A24-859C-B83E9B8D6002}" destId="{A1413E64-2426-4B7D-A1A9-868AC138807E}" srcOrd="0" destOrd="0" presId="urn:microsoft.com/office/officeart/2005/8/layout/orgChart1"/>
    <dgm:cxn modelId="{601F376D-2D67-4FD4-89CD-5756C22CFA26}" type="presParOf" srcId="{14C3131E-12C5-4A24-859C-B83E9B8D6002}" destId="{DB9EA04F-858D-4587-A453-DAEE38140E9A}" srcOrd="1" destOrd="0" presId="urn:microsoft.com/office/officeart/2005/8/layout/orgChart1"/>
    <dgm:cxn modelId="{1BD6266B-3459-4395-BD69-955168CBC475}" type="presParOf" srcId="{0A904886-7422-43B6-BB4B-BB7E68BEE96C}" destId="{45CE7984-1AF1-4BF8-9973-90CA4735DE61}" srcOrd="1" destOrd="0" presId="urn:microsoft.com/office/officeart/2005/8/layout/orgChart1"/>
    <dgm:cxn modelId="{31B460B1-C3D5-40B6-9672-6BB75F7D2D89}" type="presParOf" srcId="{45CE7984-1AF1-4BF8-9973-90CA4735DE61}" destId="{7DAAE039-8262-4F19-9B04-89F378CAC505}" srcOrd="0" destOrd="0" presId="urn:microsoft.com/office/officeart/2005/8/layout/orgChart1"/>
    <dgm:cxn modelId="{7E3CF8CC-3A5D-422F-A61E-3EAD9CE6E52B}" type="presParOf" srcId="{45CE7984-1AF1-4BF8-9973-90CA4735DE61}" destId="{761AF915-21F8-4026-920B-2095D865EDCB}" srcOrd="1" destOrd="0" presId="urn:microsoft.com/office/officeart/2005/8/layout/orgChart1"/>
    <dgm:cxn modelId="{F497D91D-48EE-4ABF-AEEC-25ABDC4DAB75}" type="presParOf" srcId="{761AF915-21F8-4026-920B-2095D865EDCB}" destId="{DA704FB2-659F-4390-98B3-D0FCD60419F1}" srcOrd="0" destOrd="0" presId="urn:microsoft.com/office/officeart/2005/8/layout/orgChart1"/>
    <dgm:cxn modelId="{00F9108B-AE54-449A-9472-3E317145F831}" type="presParOf" srcId="{DA704FB2-659F-4390-98B3-D0FCD60419F1}" destId="{9BFE7A48-0F27-41EC-AC8C-038D8B6F0CCC}" srcOrd="0" destOrd="0" presId="urn:microsoft.com/office/officeart/2005/8/layout/orgChart1"/>
    <dgm:cxn modelId="{63AC6D20-C873-4B70-AC04-E4B9B341C11F}" type="presParOf" srcId="{DA704FB2-659F-4390-98B3-D0FCD60419F1}" destId="{B9DAFB1D-C890-4779-9AD5-44D302004C16}" srcOrd="1" destOrd="0" presId="urn:microsoft.com/office/officeart/2005/8/layout/orgChart1"/>
    <dgm:cxn modelId="{92955DFD-65B5-4C0D-BB1D-B6F15F69441E}" type="presParOf" srcId="{761AF915-21F8-4026-920B-2095D865EDCB}" destId="{C59DA177-50E9-4083-AE79-C25325C6E29A}" srcOrd="1" destOrd="0" presId="urn:microsoft.com/office/officeart/2005/8/layout/orgChart1"/>
    <dgm:cxn modelId="{F31AEBE3-8BF2-4723-969E-648914D1D429}" type="presParOf" srcId="{761AF915-21F8-4026-920B-2095D865EDCB}" destId="{DD147503-9AB3-4B84-B0EC-AD87616637B1}" srcOrd="2" destOrd="0" presId="urn:microsoft.com/office/officeart/2005/8/layout/orgChart1"/>
    <dgm:cxn modelId="{48E83F32-1F35-4CF4-9D17-8E73EAAED3C2}" type="presParOf" srcId="{45CE7984-1AF1-4BF8-9973-90CA4735DE61}" destId="{A9BB6D5A-D21B-45BA-A6BC-9BC6082B3F1D}" srcOrd="2" destOrd="0" presId="urn:microsoft.com/office/officeart/2005/8/layout/orgChart1"/>
    <dgm:cxn modelId="{920EE846-0B7A-448C-BFC4-C68549EACDAA}" type="presParOf" srcId="{45CE7984-1AF1-4BF8-9973-90CA4735DE61}" destId="{8199727A-91EE-4895-A6C6-C10116342DDC}" srcOrd="3" destOrd="0" presId="urn:microsoft.com/office/officeart/2005/8/layout/orgChart1"/>
    <dgm:cxn modelId="{B1581692-6BCC-4774-BA6D-8FDDC01E2979}" type="presParOf" srcId="{8199727A-91EE-4895-A6C6-C10116342DDC}" destId="{895F36A1-4FF5-4993-BD9E-29B7697B0A56}" srcOrd="0" destOrd="0" presId="urn:microsoft.com/office/officeart/2005/8/layout/orgChart1"/>
    <dgm:cxn modelId="{FE913E5A-3295-4000-9ECF-76770714A229}" type="presParOf" srcId="{895F36A1-4FF5-4993-BD9E-29B7697B0A56}" destId="{52DE014A-FBEF-42E8-A2F2-8F9BC5BE7CF1}" srcOrd="0" destOrd="0" presId="urn:microsoft.com/office/officeart/2005/8/layout/orgChart1"/>
    <dgm:cxn modelId="{039F8804-32E6-4B72-A330-9FDC88E59494}" type="presParOf" srcId="{895F36A1-4FF5-4993-BD9E-29B7697B0A56}" destId="{C1F5A37F-7ADA-44AE-A42F-6F592FF1A80C}" srcOrd="1" destOrd="0" presId="urn:microsoft.com/office/officeart/2005/8/layout/orgChart1"/>
    <dgm:cxn modelId="{C284EBD6-27B3-40CE-9D1D-5526BE2E14A5}" type="presParOf" srcId="{8199727A-91EE-4895-A6C6-C10116342DDC}" destId="{EAA70E04-62AA-4BAF-A46B-E0FBFA2197AF}" srcOrd="1" destOrd="0" presId="urn:microsoft.com/office/officeart/2005/8/layout/orgChart1"/>
    <dgm:cxn modelId="{F2D4066F-D92B-4D35-BC38-13EACEFC255B}" type="presParOf" srcId="{8199727A-91EE-4895-A6C6-C10116342DDC}" destId="{C7B7AEE0-062B-4622-88B4-2DDBFE0F036B}" srcOrd="2" destOrd="0" presId="urn:microsoft.com/office/officeart/2005/8/layout/orgChart1"/>
    <dgm:cxn modelId="{34309E66-09BD-4818-AB00-BD3B3A4993FF}" type="presParOf" srcId="{0A904886-7422-43B6-BB4B-BB7E68BEE96C}" destId="{6FC91DE3-BEBC-45A3-AC5C-FB26A2C071D6}" srcOrd="2" destOrd="0" presId="urn:microsoft.com/office/officeart/2005/8/layout/orgChart1"/>
    <dgm:cxn modelId="{858EC5D8-11BB-412E-985B-D98E4FCE0A78}" type="presParOf" srcId="{71E69AB4-40D8-4A51-87A8-A439076D3793}" destId="{48FB5159-1AE6-49D1-9B00-C47A086726BB}" srcOrd="2" destOrd="0" presId="urn:microsoft.com/office/officeart/2005/8/layout/orgChart1"/>
    <dgm:cxn modelId="{0CB52392-5724-4D2D-9527-1F638519725E}" type="presParOf" srcId="{FC0B1414-B4E4-46D4-AEF9-78E8247C70B6}" destId="{B5BAFBC7-C297-484A-9B40-CA2293BF8337}" srcOrd="2" destOrd="0" presId="urn:microsoft.com/office/officeart/2005/8/layout/orgChart1"/>
    <dgm:cxn modelId="{7BA53C6D-93B8-48C2-8DAD-EC1CB31AA0CD}" type="presParOf" srcId="{ACC4F961-9406-4518-AA9C-7E2B3896F69B}" destId="{78E828FE-3301-4B72-A88D-CDF3CFC3E0E6}" srcOrd="2" destOrd="0" presId="urn:microsoft.com/office/officeart/2005/8/layout/orgChart1"/>
    <dgm:cxn modelId="{F4D7B240-5EC4-473C-8D4C-AF4264AB50C9}" type="presParOf" srcId="{C9ACDB47-8900-4EDF-BC2D-30F41C0D988D}" destId="{BDC30685-8250-49CD-AB3C-9519BD77B87C}" srcOrd="2" destOrd="0" presId="urn:microsoft.com/office/officeart/2005/8/layout/orgChart1"/>
    <dgm:cxn modelId="{53CA6C80-6A06-4B71-BEE3-B44516545394}" type="presParOf" srcId="{6B235394-2DAF-463F-9C35-A72A294F583D}" destId="{02062DE3-B043-48CF-B90F-F9ACF2B272AE}" srcOrd="2" destOrd="0" presId="urn:microsoft.com/office/officeart/2005/8/layout/orgChart1"/>
    <dgm:cxn modelId="{5F6CEAD8-2C8E-4417-848D-D71C29184D99}" type="presParOf" srcId="{681982C5-D261-4AD1-AD28-926C3DF1CD19}" destId="{C2AF26CE-96FE-4AEB-8FB4-65768FB2B2B1}" srcOrd="2" destOrd="0" presId="urn:microsoft.com/office/officeart/2005/8/layout/orgChart1"/>
    <dgm:cxn modelId="{E7F7A9E1-0155-4927-80F3-2FDA0FE6D0A6}" type="presParOf" srcId="{7D36DB7A-4080-4F09-8939-84D124A8781C}" destId="{AB0AD11D-D3B4-44F7-87D7-2BAD94592A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A0AB78-3E69-44FA-A3FD-A878F233C59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6BEF9B-7AEB-4716-A26C-3A83766971AD}" type="asst">
      <dgm:prSet/>
      <dgm:spPr/>
      <dgm:t>
        <a:bodyPr/>
        <a:lstStyle/>
        <a:p>
          <a:r>
            <a:rPr lang="en-US" dirty="0" smtClean="0"/>
            <a:t>Is the molecule of low symmetry?</a:t>
          </a:r>
          <a:endParaRPr lang="en-US" dirty="0"/>
        </a:p>
      </dgm:t>
    </dgm:pt>
    <dgm:pt modelId="{8633608C-E82C-40CB-B195-A6D5929D4D89}" type="parTrans" cxnId="{B18EC915-5F7B-46D4-B2EA-64CCE90DC37D}">
      <dgm:prSet/>
      <dgm:spPr/>
      <dgm:t>
        <a:bodyPr/>
        <a:lstStyle/>
        <a:p>
          <a:endParaRPr lang="en-US"/>
        </a:p>
      </dgm:t>
    </dgm:pt>
    <dgm:pt modelId="{4B815A8C-D5C5-4AD9-931E-B774C74902FF}" type="sibTrans" cxnId="{B18EC915-5F7B-46D4-B2EA-64CCE90DC37D}">
      <dgm:prSet/>
      <dgm:spPr/>
      <dgm:t>
        <a:bodyPr/>
        <a:lstStyle/>
        <a:p>
          <a:endParaRPr lang="en-US"/>
        </a:p>
      </dgm:t>
    </dgm:pt>
    <dgm:pt modelId="{4951F4B2-B46A-4F15-A06C-A5DF954F9D99}">
      <dgm:prSet/>
      <dgm:spPr/>
      <dgm:t>
        <a:bodyPr/>
        <a:lstStyle/>
        <a:p>
          <a:r>
            <a:rPr lang="en-US" dirty="0" smtClean="0"/>
            <a:t>Perpendicular C</a:t>
          </a:r>
          <a:r>
            <a:rPr lang="en-US" baseline="-25000" dirty="0" smtClean="0"/>
            <a:t>2</a:t>
          </a:r>
          <a:r>
            <a:rPr lang="en-US" dirty="0" smtClean="0"/>
            <a:t>’s?</a:t>
          </a:r>
          <a:endParaRPr lang="en-US" dirty="0"/>
        </a:p>
      </dgm:t>
    </dgm:pt>
    <dgm:pt modelId="{ACD2821C-94C2-4284-8A06-9219B33D0567}" type="parTrans" cxnId="{388D00A6-F2FC-463E-9A09-4CEB52FF656A}">
      <dgm:prSet/>
      <dgm:spPr/>
      <dgm:t>
        <a:bodyPr/>
        <a:lstStyle/>
        <a:p>
          <a:endParaRPr lang="en-US"/>
        </a:p>
      </dgm:t>
    </dgm:pt>
    <dgm:pt modelId="{2F6AAC00-5141-4B2B-A2E8-45E78FE231CF}" type="sibTrans" cxnId="{388D00A6-F2FC-463E-9A09-4CEB52FF656A}">
      <dgm:prSet/>
      <dgm:spPr/>
      <dgm:t>
        <a:bodyPr/>
        <a:lstStyle/>
        <a:p>
          <a:endParaRPr lang="en-US"/>
        </a:p>
      </dgm:t>
    </dgm:pt>
    <dgm:pt modelId="{4D0CF8D4-4909-4E08-9ED4-012BC7A7B022}">
      <dgm:prSet/>
      <dgm:spPr/>
      <dgm:t>
        <a:bodyPr/>
        <a:lstStyle/>
        <a:p>
          <a:r>
            <a:rPr lang="en-US" dirty="0" smtClean="0"/>
            <a:t>C</a:t>
          </a:r>
          <a:r>
            <a:rPr lang="en-US" baseline="-25000" dirty="0" smtClean="0"/>
            <a:t>1</a:t>
          </a:r>
          <a:r>
            <a:rPr lang="en-US" dirty="0" smtClean="0"/>
            <a:t>, C</a:t>
          </a:r>
          <a:r>
            <a:rPr lang="en-US" baseline="-25000" dirty="0" smtClean="0"/>
            <a:t>s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/>
            <a:t>i</a:t>
          </a:r>
          <a:endParaRPr lang="en-US" baseline="-25000" dirty="0"/>
        </a:p>
      </dgm:t>
    </dgm:pt>
    <dgm:pt modelId="{8DF02009-8E95-4A8B-AA8C-6B8802751646}" type="parTrans" cxnId="{ABBAD9D6-6088-450D-9328-4E489F2F986F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F3ABF4B-C2F2-49C6-9031-F768F8E98D03}" type="sibTrans" cxnId="{ABBAD9D6-6088-450D-9328-4E489F2F986F}">
      <dgm:prSet/>
      <dgm:spPr/>
      <dgm:t>
        <a:bodyPr/>
        <a:lstStyle/>
        <a:p>
          <a:endParaRPr lang="en-US"/>
        </a:p>
      </dgm:t>
    </dgm:pt>
    <dgm:pt modelId="{6CC388D7-E372-44FD-987A-9F6969E3D82C}">
      <dgm:prSet/>
      <dgm:spPr/>
      <dgm:t>
        <a:bodyPr/>
        <a:lstStyle/>
        <a:p>
          <a:r>
            <a:rPr lang="en-US" dirty="0" smtClean="0"/>
            <a:t>Is the molecule of high symmetry?</a:t>
          </a:r>
          <a:endParaRPr lang="en-US" dirty="0"/>
        </a:p>
      </dgm:t>
    </dgm:pt>
    <dgm:pt modelId="{E57A5D2D-87A8-4D6E-8A9F-0327CD30CE0D}" type="parTrans" cxnId="{18ED5407-6E1B-489E-9858-891A681C016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798E99F-64D7-408C-B4E6-CBF9CD6FBF7F}" type="sibTrans" cxnId="{18ED5407-6E1B-489E-9858-891A681C0163}">
      <dgm:prSet/>
      <dgm:spPr/>
      <dgm:t>
        <a:bodyPr/>
        <a:lstStyle/>
        <a:p>
          <a:endParaRPr lang="en-US"/>
        </a:p>
      </dgm:t>
    </dgm:pt>
    <dgm:pt modelId="{A06F6596-AB5A-49C5-98CC-FFAD878A431F}">
      <dgm:prSet/>
      <dgm:spPr/>
      <dgm:t>
        <a:bodyPr/>
        <a:lstStyle/>
        <a:p>
          <a:r>
            <a:rPr lang="en-US" dirty="0" smtClean="0"/>
            <a:t>T</a:t>
          </a:r>
          <a:r>
            <a:rPr lang="en-US" baseline="-25000" dirty="0" smtClean="0"/>
            <a:t>d</a:t>
          </a:r>
          <a:r>
            <a:rPr lang="en-US" dirty="0" smtClean="0"/>
            <a:t>, O</a:t>
          </a:r>
          <a:r>
            <a:rPr lang="en-US" baseline="-25000" dirty="0" smtClean="0"/>
            <a:t>h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v</a:t>
          </a:r>
          <a:r>
            <a:rPr lang="en-US" dirty="0" smtClean="0"/>
            <a:t>, </a:t>
          </a:r>
          <a:r>
            <a:rPr lang="en-US" dirty="0" err="1" smtClean="0"/>
            <a:t>D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h</a:t>
          </a:r>
          <a:r>
            <a:rPr lang="en-US" dirty="0" smtClean="0"/>
            <a:t>, </a:t>
          </a:r>
          <a:r>
            <a:rPr lang="en-US" dirty="0" err="1" smtClean="0"/>
            <a:t>I</a:t>
          </a:r>
          <a:r>
            <a:rPr lang="en-US" baseline="-25000" dirty="0" err="1" smtClean="0"/>
            <a:t>h</a:t>
          </a:r>
          <a:endParaRPr lang="en-US" baseline="-25000" dirty="0"/>
        </a:p>
      </dgm:t>
    </dgm:pt>
    <dgm:pt modelId="{0838438A-DC3C-40B7-A5A7-4DCA596BE5D1}" type="parTrans" cxnId="{A502B99C-F88A-4537-B4DC-8486C548A327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C77615E-3145-4AA6-A35F-D91B65738F78}" type="sibTrans" cxnId="{A502B99C-F88A-4537-B4DC-8486C548A327}">
      <dgm:prSet/>
      <dgm:spPr/>
      <dgm:t>
        <a:bodyPr/>
        <a:lstStyle/>
        <a:p>
          <a:endParaRPr lang="en-US"/>
        </a:p>
      </dgm:t>
    </dgm:pt>
    <dgm:pt modelId="{9F653574-1A0F-4F24-AB4D-F9A2A0B2BB3C}">
      <dgm:prSet/>
      <dgm:spPr/>
      <dgm:t>
        <a:bodyPr/>
        <a:lstStyle/>
        <a:p>
          <a:r>
            <a:rPr lang="en-US" dirty="0" smtClean="0"/>
            <a:t>Highest-order rotation axis (</a:t>
          </a:r>
          <a:r>
            <a:rPr lang="en-US" dirty="0" err="1" smtClean="0"/>
            <a:t>C</a:t>
          </a:r>
          <a:r>
            <a:rPr lang="en-US" baseline="-25000" dirty="0" err="1" smtClean="0"/>
            <a:t>n</a:t>
          </a:r>
          <a:r>
            <a:rPr lang="en-US" dirty="0" smtClean="0"/>
            <a:t>)</a:t>
          </a:r>
          <a:endParaRPr lang="en-US" dirty="0"/>
        </a:p>
      </dgm:t>
    </dgm:pt>
    <dgm:pt modelId="{7F0BB126-AB03-4AA5-BF0A-6E56D4D04BB7}" type="parTrans" cxnId="{28C1EC2D-9442-4A64-9486-94CDB0EF8BC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1E4C8D0-5002-4BCE-A856-2AC83F826775}" type="sibTrans" cxnId="{28C1EC2D-9442-4A64-9486-94CDB0EF8BC3}">
      <dgm:prSet/>
      <dgm:spPr/>
      <dgm:t>
        <a:bodyPr/>
        <a:lstStyle/>
        <a:p>
          <a:endParaRPr lang="en-US"/>
        </a:p>
      </dgm:t>
    </dgm:pt>
    <dgm:pt modelId="{405354E8-65CD-4DF0-A893-AFFD7967FF20}">
      <dgm:prSet/>
      <dgm:spPr/>
      <dgm:t>
        <a:bodyPr/>
        <a:lstStyle/>
        <a:p>
          <a:r>
            <a:rPr lang="en-US" dirty="0" smtClean="0"/>
            <a:t>C or </a:t>
          </a:r>
          <a:r>
            <a:rPr lang="en-US" dirty="0" err="1" smtClean="0"/>
            <a:t>S</a:t>
          </a:r>
          <a:r>
            <a:rPr lang="en-US" baseline="-25000" dirty="0" err="1" smtClean="0"/>
            <a:t>n</a:t>
          </a:r>
          <a:r>
            <a:rPr lang="en-US" dirty="0" smtClean="0"/>
            <a:t> groups</a:t>
          </a:r>
          <a:endParaRPr lang="en-US" dirty="0"/>
        </a:p>
      </dgm:t>
    </dgm:pt>
    <dgm:pt modelId="{2E2EFC6B-EC7C-4C83-B439-47314BDB1C8A}" type="parTrans" cxnId="{78C6DC92-40C7-4304-9F41-894D0155BBFD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BF766144-A556-4FAE-91F1-DF2C36C7725B}" type="sibTrans" cxnId="{78C6DC92-40C7-4304-9F41-894D0155BBFD}">
      <dgm:prSet/>
      <dgm:spPr/>
      <dgm:t>
        <a:bodyPr/>
        <a:lstStyle/>
        <a:p>
          <a:endParaRPr lang="en-US"/>
        </a:p>
      </dgm:t>
    </dgm:pt>
    <dgm:pt modelId="{960BCAE6-0030-4ADD-A53A-C27E45DA93BE}">
      <dgm:prSet/>
      <dgm:spPr/>
      <dgm:t>
        <a:bodyPr/>
        <a:lstStyle/>
        <a:p>
          <a:r>
            <a:rPr lang="en-US" dirty="0" smtClean="0"/>
            <a:t>D groups</a:t>
          </a:r>
          <a:endParaRPr lang="en-US" dirty="0"/>
        </a:p>
      </dgm:t>
    </dgm:pt>
    <dgm:pt modelId="{29B6EA6B-223B-418A-AE3E-98FEEE3D5F95}" type="parTrans" cxnId="{57D54DC8-FE2D-4146-B8AE-3251B7F03473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20CD22EA-12A9-49D7-BA1F-8B579BAA3EDD}" type="sibTrans" cxnId="{57D54DC8-FE2D-4146-B8AE-3251B7F03473}">
      <dgm:prSet/>
      <dgm:spPr/>
      <dgm:t>
        <a:bodyPr/>
        <a:lstStyle/>
        <a:p>
          <a:endParaRPr lang="en-US"/>
        </a:p>
      </dgm:t>
    </dgm:pt>
    <dgm:pt modelId="{79C5C171-9523-426D-87CC-01F41AA78F75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h</a:t>
          </a:r>
          <a:r>
            <a:rPr lang="en-US" baseline="0" dirty="0" smtClean="0"/>
            <a:t>?</a:t>
          </a:r>
          <a:endParaRPr lang="en-US" baseline="0" dirty="0"/>
        </a:p>
      </dgm:t>
    </dgm:pt>
    <dgm:pt modelId="{E12DA37C-9A59-41FC-8E16-72C7952E9F49}" type="parTrans" cxnId="{5A470061-5D6C-4149-9552-BC8681FB5621}">
      <dgm:prSet/>
      <dgm:spPr/>
      <dgm:t>
        <a:bodyPr/>
        <a:lstStyle/>
        <a:p>
          <a:endParaRPr lang="en-US"/>
        </a:p>
      </dgm:t>
    </dgm:pt>
    <dgm:pt modelId="{647ECA65-82DB-41F7-B086-98B547680F33}" type="sibTrans" cxnId="{5A470061-5D6C-4149-9552-BC8681FB5621}">
      <dgm:prSet/>
      <dgm:spPr/>
      <dgm:t>
        <a:bodyPr/>
        <a:lstStyle/>
        <a:p>
          <a:endParaRPr lang="en-US"/>
        </a:p>
      </dgm:t>
    </dgm:pt>
    <dgm:pt modelId="{75E0919E-8A44-45F2-AC33-C5E4E0EDBC36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94D2CF84-DD80-4993-8E57-2B78BE3C4DF5}" type="parTrans" cxnId="{3E118B1E-7D7B-4EE9-8F35-96D06044B6D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0120A98B-046E-462B-B638-21FA03E77DFC}" type="sibTrans" cxnId="{3E118B1E-7D7B-4EE9-8F35-96D06044B6D4}">
      <dgm:prSet/>
      <dgm:spPr/>
      <dgm:t>
        <a:bodyPr/>
        <a:lstStyle/>
        <a:p>
          <a:endParaRPr lang="en-US"/>
        </a:p>
      </dgm:t>
    </dgm:pt>
    <dgm:pt modelId="{7C4DD8CE-706A-4C9B-A8FA-CD3552A2BAFD}">
      <dgm:prSet/>
      <dgm:spPr/>
      <dgm:t>
        <a:bodyPr/>
        <a:lstStyle/>
        <a:p>
          <a:r>
            <a:rPr lang="en-US" baseline="0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d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15D40551-4310-40F6-9D22-23F137B60E94}" type="sibTrans" cxnId="{5C2405F2-61DE-40A9-B3F9-12580E31C7C4}">
      <dgm:prSet/>
      <dgm:spPr/>
      <dgm:t>
        <a:bodyPr/>
        <a:lstStyle/>
        <a:p>
          <a:endParaRPr lang="en-US"/>
        </a:p>
      </dgm:t>
    </dgm:pt>
    <dgm:pt modelId="{12429F20-FC87-4412-A602-E5CBE3E62612}" type="parTrans" cxnId="{5C2405F2-61DE-40A9-B3F9-12580E31C7C4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F39FACCA-A8B8-443F-8224-BEC0C548E43C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>
              <a:latin typeface="+mj-lt"/>
            </a:rPr>
            <a:t>h</a:t>
          </a:r>
          <a:r>
            <a:rPr lang="en-US" baseline="0" dirty="0" smtClean="0"/>
            <a:t>?</a:t>
          </a:r>
          <a:endParaRPr lang="en-US" baseline="-25000" dirty="0">
            <a:latin typeface="+mj-lt"/>
          </a:endParaRPr>
        </a:p>
      </dgm:t>
    </dgm:pt>
    <dgm:pt modelId="{09336A7B-D98C-4DBA-91D7-E7324A4C7C9E}" type="parTrans" cxnId="{34E30BEE-F2D1-4AE8-8439-F471419AC59F}">
      <dgm:prSet/>
      <dgm:spPr/>
      <dgm:t>
        <a:bodyPr/>
        <a:lstStyle/>
        <a:p>
          <a:endParaRPr lang="en-US"/>
        </a:p>
      </dgm:t>
    </dgm:pt>
    <dgm:pt modelId="{E021BE8D-4354-4ED4-B0BD-CE6C0ADD5DFA}" type="sibTrans" cxnId="{34E30BEE-F2D1-4AE8-8439-F471419AC59F}">
      <dgm:prSet/>
      <dgm:spPr/>
      <dgm:t>
        <a:bodyPr/>
        <a:lstStyle/>
        <a:p>
          <a:endParaRPr lang="en-US"/>
        </a:p>
      </dgm:t>
    </dgm:pt>
    <dgm:pt modelId="{F424D795-761E-45D0-95AE-044B2A544201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77CEC867-0468-40CC-967E-147EE32B47A0}" type="parTrans" cxnId="{65C427EF-E5B2-4CE0-BD7F-79755E7D825A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47F0F143-35FC-4B2D-B6A9-F62B307AFB02}" type="sibTrans" cxnId="{65C427EF-E5B2-4CE0-BD7F-79755E7D825A}">
      <dgm:prSet/>
      <dgm:spPr/>
      <dgm:t>
        <a:bodyPr/>
        <a:lstStyle/>
        <a:p>
          <a:endParaRPr lang="en-US"/>
        </a:p>
      </dgm:t>
    </dgm:pt>
    <dgm:pt modelId="{02D00024-5BA5-41D5-8113-1F3AE6C90014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v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EF7FE546-C56E-45FF-BF30-A0D6DD5AFC4A}" type="parTrans" cxnId="{CE36CAD2-1961-4EA5-92AE-8549FB6A2FA2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4F56AF47-867C-49FE-87B7-501C8DFD0E5A}" type="sibTrans" cxnId="{CE36CAD2-1961-4EA5-92AE-8549FB6A2FA2}">
      <dgm:prSet/>
      <dgm:spPr/>
      <dgm:t>
        <a:bodyPr/>
        <a:lstStyle/>
        <a:p>
          <a:endParaRPr lang="en-US"/>
        </a:p>
      </dgm:t>
    </dgm:pt>
    <dgm:pt modelId="{0DE3BCE2-CD7C-4C29-92FA-EEABC30A6BD6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22166368-D136-4E44-9448-0958F6FCC3E5}" type="parTrans" cxnId="{CC6B251C-6217-4EE0-8B8D-5FFD67149AFA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8178A31-E5A5-4A8C-8567-720655788ED0}" type="sibTrans" cxnId="{CC6B251C-6217-4EE0-8B8D-5FFD67149AFA}">
      <dgm:prSet/>
      <dgm:spPr/>
      <dgm:t>
        <a:bodyPr/>
        <a:lstStyle/>
        <a:p>
          <a:endParaRPr lang="en-US"/>
        </a:p>
      </dgm:t>
    </dgm:pt>
    <dgm:pt modelId="{3C3B5DBE-4DB6-4012-8BE7-E9B139D1BBD1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nd</a:t>
          </a:r>
          <a:endParaRPr lang="en-US" baseline="-25000" dirty="0"/>
        </a:p>
      </dgm:t>
    </dgm:pt>
    <dgm:pt modelId="{483EC8E2-4D31-47A0-BA3A-89E34F3F8CE1}" type="parTrans" cxnId="{6AD48697-FE97-450D-8B3F-157AF9BA90A5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8F0E26D-D681-4544-A82D-619F6DD89E9A}" type="sibTrans" cxnId="{6AD48697-FE97-450D-8B3F-157AF9BA90A5}">
      <dgm:prSet/>
      <dgm:spPr/>
      <dgm:t>
        <a:bodyPr/>
        <a:lstStyle/>
        <a:p>
          <a:endParaRPr lang="en-US"/>
        </a:p>
      </dgm:t>
    </dgm:pt>
    <dgm:pt modelId="{B08AF442-C82C-4DCB-BD7F-7246B203C456}">
      <dgm:prSet/>
      <dgm:spPr/>
      <dgm:t>
        <a:bodyPr/>
        <a:lstStyle/>
        <a:p>
          <a:r>
            <a:rPr lang="en-US" baseline="0" dirty="0" err="1" smtClean="0"/>
            <a:t>D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C147F306-A1B0-46CB-8466-701499867DBB}" type="sibTrans" cxnId="{C19737AD-73B9-40BC-A5C8-CA6E353F12C8}">
      <dgm:prSet/>
      <dgm:spPr/>
      <dgm:t>
        <a:bodyPr/>
        <a:lstStyle/>
        <a:p>
          <a:endParaRPr lang="en-US"/>
        </a:p>
      </dgm:t>
    </dgm:pt>
    <dgm:pt modelId="{C4FC3859-F82D-409D-8D54-2D9470DA3209}" type="parTrans" cxnId="{C19737AD-73B9-40BC-A5C8-CA6E353F12C8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D3303FA4-5EF6-4DA3-A667-43267F59F54D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nv</a:t>
          </a:r>
          <a:endParaRPr lang="en-US" baseline="-25000" dirty="0"/>
        </a:p>
      </dgm:t>
    </dgm:pt>
    <dgm:pt modelId="{F74307C9-3943-491F-835A-1B452744E2BE}" type="parTrans" cxnId="{72671730-0B91-4D07-A01A-3C51956B413B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D56C27C-E855-443C-B132-389F8B768746}" type="sibTrans" cxnId="{72671730-0B91-4D07-A01A-3C51956B413B}">
      <dgm:prSet/>
      <dgm:spPr/>
      <dgm:t>
        <a:bodyPr/>
        <a:lstStyle/>
        <a:p>
          <a:endParaRPr lang="en-US"/>
        </a:p>
      </dgm:t>
    </dgm:pt>
    <dgm:pt modelId="{45722B48-4AE8-45ED-8F43-2BFC5E1AE2AE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endParaRPr lang="en-US" baseline="-25000" dirty="0"/>
        </a:p>
      </dgm:t>
    </dgm:pt>
    <dgm:pt modelId="{1E570D86-275E-4AF4-A6B3-7C26CD63E2CE}" type="parTrans" cxnId="{3D7C1CE0-2108-48F0-8A11-2B06C36B340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30DBB2E9-C2F6-4EF6-8F8B-21BC6DDF990B}" type="sibTrans" cxnId="{3D7C1CE0-2108-48F0-8A11-2B06C36B3404}">
      <dgm:prSet/>
      <dgm:spPr/>
      <dgm:t>
        <a:bodyPr/>
        <a:lstStyle/>
        <a:p>
          <a:endParaRPr lang="en-US"/>
        </a:p>
      </dgm:t>
    </dgm:pt>
    <dgm:pt modelId="{1033C969-400B-4043-833C-07E50A5D9BE4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FCA73515-B3C6-4715-9DB5-DBE8F24D6F7D}" type="parTrans" cxnId="{6872640B-7468-4CE9-A208-09FF811D17A6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9A1CEBE-B3EE-426E-8439-BA3841B71C0D}" type="sibTrans" cxnId="{6872640B-7468-4CE9-A208-09FF811D17A6}">
      <dgm:prSet/>
      <dgm:spPr/>
      <dgm:t>
        <a:bodyPr/>
        <a:lstStyle/>
        <a:p>
          <a:endParaRPr lang="en-US"/>
        </a:p>
      </dgm:t>
    </dgm:pt>
    <dgm:pt modelId="{C84E6BFD-DC75-4681-83D3-BBE20DC70758}" type="pres">
      <dgm:prSet presAssocID="{B0A0AB78-3E69-44FA-A3FD-A878F233C5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D36DB7A-4080-4F09-8939-84D124A8781C}" type="pres">
      <dgm:prSet presAssocID="{5E6BEF9B-7AEB-4716-A26C-3A83766971AD}" presName="hierRoot1" presStyleCnt="0">
        <dgm:presLayoutVars>
          <dgm:hierBranch val="init"/>
        </dgm:presLayoutVars>
      </dgm:prSet>
      <dgm:spPr/>
    </dgm:pt>
    <dgm:pt modelId="{5547CBC4-A8EC-4873-93CC-3F9A6DE84D20}" type="pres">
      <dgm:prSet presAssocID="{5E6BEF9B-7AEB-4716-A26C-3A83766971AD}" presName="rootComposite1" presStyleCnt="0"/>
      <dgm:spPr/>
    </dgm:pt>
    <dgm:pt modelId="{546E4322-4466-45C5-9A69-8E2C90DC7D0D}" type="pres">
      <dgm:prSet presAssocID="{5E6BEF9B-7AEB-4716-A26C-3A83766971AD}" presName="rootText1" presStyleLbl="node0" presStyleIdx="0" presStyleCnt="1" custScaleX="3547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C4C9EE-A355-4E60-B8CE-1EA24E9CD07A}" type="pres">
      <dgm:prSet presAssocID="{5E6BEF9B-7AEB-4716-A26C-3A83766971AD}" presName="rootConnector1" presStyleLbl="asst0" presStyleIdx="0" presStyleCnt="0"/>
      <dgm:spPr/>
      <dgm:t>
        <a:bodyPr/>
        <a:lstStyle/>
        <a:p>
          <a:endParaRPr lang="en-US"/>
        </a:p>
      </dgm:t>
    </dgm:pt>
    <dgm:pt modelId="{0179DF7E-98D1-4939-A4AB-7EB81AA43DAA}" type="pres">
      <dgm:prSet presAssocID="{5E6BEF9B-7AEB-4716-A26C-3A83766971AD}" presName="hierChild2" presStyleCnt="0"/>
      <dgm:spPr/>
    </dgm:pt>
    <dgm:pt modelId="{888FECA7-11A9-4347-9988-DC73992AD883}" type="pres">
      <dgm:prSet presAssocID="{8DF02009-8E95-4A8B-AA8C-6B8802751646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07630E0-83B6-4E23-8C97-653078DABB59}" type="pres">
      <dgm:prSet presAssocID="{4D0CF8D4-4909-4E08-9ED4-012BC7A7B022}" presName="hierRoot2" presStyleCnt="0">
        <dgm:presLayoutVars>
          <dgm:hierBranch val="init"/>
        </dgm:presLayoutVars>
      </dgm:prSet>
      <dgm:spPr/>
    </dgm:pt>
    <dgm:pt modelId="{6B9A2E91-92EA-4703-97BB-0A42FCC1AB3B}" type="pres">
      <dgm:prSet presAssocID="{4D0CF8D4-4909-4E08-9ED4-012BC7A7B022}" presName="rootComposite" presStyleCnt="0"/>
      <dgm:spPr/>
    </dgm:pt>
    <dgm:pt modelId="{BFDB40CA-453E-488D-AE07-BF6CBC6E5DE9}" type="pres">
      <dgm:prSet presAssocID="{4D0CF8D4-4909-4E08-9ED4-012BC7A7B022}" presName="rootText" presStyleLbl="node2" presStyleIdx="0" presStyleCnt="2" custLinFactNeighborX="-13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AFFAB6-626A-46E4-ABAA-6B3CA49597A8}" type="pres">
      <dgm:prSet presAssocID="{4D0CF8D4-4909-4E08-9ED4-012BC7A7B022}" presName="rootConnector" presStyleLbl="node2" presStyleIdx="0" presStyleCnt="2"/>
      <dgm:spPr/>
      <dgm:t>
        <a:bodyPr/>
        <a:lstStyle/>
        <a:p>
          <a:endParaRPr lang="en-US"/>
        </a:p>
      </dgm:t>
    </dgm:pt>
    <dgm:pt modelId="{9AE12635-3790-4174-B874-D50A70512073}" type="pres">
      <dgm:prSet presAssocID="{4D0CF8D4-4909-4E08-9ED4-012BC7A7B022}" presName="hierChild4" presStyleCnt="0"/>
      <dgm:spPr/>
    </dgm:pt>
    <dgm:pt modelId="{BB01330A-23E8-46A3-B037-4D21F8C17860}" type="pres">
      <dgm:prSet presAssocID="{4D0CF8D4-4909-4E08-9ED4-012BC7A7B022}" presName="hierChild5" presStyleCnt="0"/>
      <dgm:spPr/>
    </dgm:pt>
    <dgm:pt modelId="{D526437C-18F5-42A9-9E82-5A317791ACD1}" type="pres">
      <dgm:prSet presAssocID="{E57A5D2D-87A8-4D6E-8A9F-0327CD30CE0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81982C5-D261-4AD1-AD28-926C3DF1CD19}" type="pres">
      <dgm:prSet presAssocID="{6CC388D7-E372-44FD-987A-9F6969E3D82C}" presName="hierRoot2" presStyleCnt="0">
        <dgm:presLayoutVars>
          <dgm:hierBranch val="init"/>
        </dgm:presLayoutVars>
      </dgm:prSet>
      <dgm:spPr/>
    </dgm:pt>
    <dgm:pt modelId="{AD9B29E9-5FB8-4EB6-9092-261AEC35BE05}" type="pres">
      <dgm:prSet presAssocID="{6CC388D7-E372-44FD-987A-9F6969E3D82C}" presName="rootComposite" presStyleCnt="0"/>
      <dgm:spPr/>
    </dgm:pt>
    <dgm:pt modelId="{D486225E-D80C-4B1F-AF2F-9191C0B83864}" type="pres">
      <dgm:prSet presAssocID="{6CC388D7-E372-44FD-987A-9F6969E3D82C}" presName="rootText" presStyleLbl="node2" presStyleIdx="1" presStyleCnt="2" custScaleX="407697" custLinFactNeighborX="91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ABFAA1-E71A-4518-88CA-17DE41C5DEE0}" type="pres">
      <dgm:prSet presAssocID="{6CC388D7-E372-44FD-987A-9F6969E3D82C}" presName="rootConnector" presStyleLbl="node2" presStyleIdx="1" presStyleCnt="2"/>
      <dgm:spPr/>
      <dgm:t>
        <a:bodyPr/>
        <a:lstStyle/>
        <a:p>
          <a:endParaRPr lang="en-US"/>
        </a:p>
      </dgm:t>
    </dgm:pt>
    <dgm:pt modelId="{5CCC5A34-AF39-4A1C-A8E7-42492A3E4FFB}" type="pres">
      <dgm:prSet presAssocID="{6CC388D7-E372-44FD-987A-9F6969E3D82C}" presName="hierChild4" presStyleCnt="0"/>
      <dgm:spPr/>
    </dgm:pt>
    <dgm:pt modelId="{E6ABCA1B-6EE8-47BA-B823-9A999B4F1ADD}" type="pres">
      <dgm:prSet presAssocID="{0838438A-DC3C-40B7-A5A7-4DCA596BE5D1}" presName="Name37" presStyleLbl="parChTrans1D3" presStyleIdx="0" presStyleCnt="2"/>
      <dgm:spPr/>
      <dgm:t>
        <a:bodyPr/>
        <a:lstStyle/>
        <a:p>
          <a:endParaRPr lang="en-US"/>
        </a:p>
      </dgm:t>
    </dgm:pt>
    <dgm:pt modelId="{47E25ADB-7BCE-420A-BB2A-D2AAC505E794}" type="pres">
      <dgm:prSet presAssocID="{A06F6596-AB5A-49C5-98CC-FFAD878A431F}" presName="hierRoot2" presStyleCnt="0">
        <dgm:presLayoutVars>
          <dgm:hierBranch val="init"/>
        </dgm:presLayoutVars>
      </dgm:prSet>
      <dgm:spPr/>
    </dgm:pt>
    <dgm:pt modelId="{C57BF78F-B742-40E7-BA4B-C74524CB52F3}" type="pres">
      <dgm:prSet presAssocID="{A06F6596-AB5A-49C5-98CC-FFAD878A431F}" presName="rootComposite" presStyleCnt="0"/>
      <dgm:spPr/>
    </dgm:pt>
    <dgm:pt modelId="{ACB0C535-6799-4B12-965F-B91F576C1DCD}" type="pres">
      <dgm:prSet presAssocID="{A06F6596-AB5A-49C5-98CC-FFAD878A431F}" presName="rootText" presStyleLbl="node3" presStyleIdx="0" presStyleCnt="2" custScaleX="191915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8ACFCD-F6CF-4770-8E10-C36856713B02}" type="pres">
      <dgm:prSet presAssocID="{A06F6596-AB5A-49C5-98CC-FFAD878A431F}" presName="rootConnector" presStyleLbl="node3" presStyleIdx="0" presStyleCnt="2"/>
      <dgm:spPr/>
      <dgm:t>
        <a:bodyPr/>
        <a:lstStyle/>
        <a:p>
          <a:endParaRPr lang="en-US"/>
        </a:p>
      </dgm:t>
    </dgm:pt>
    <dgm:pt modelId="{746600ED-6FDE-4076-AD37-560DD66885D5}" type="pres">
      <dgm:prSet presAssocID="{A06F6596-AB5A-49C5-98CC-FFAD878A431F}" presName="hierChild4" presStyleCnt="0"/>
      <dgm:spPr/>
    </dgm:pt>
    <dgm:pt modelId="{291A4BDD-3995-452A-8327-FDA2F582FC64}" type="pres">
      <dgm:prSet presAssocID="{A06F6596-AB5A-49C5-98CC-FFAD878A431F}" presName="hierChild5" presStyleCnt="0"/>
      <dgm:spPr/>
    </dgm:pt>
    <dgm:pt modelId="{AB545F4A-FC55-4CAB-BBB7-392DDF80238E}" type="pres">
      <dgm:prSet presAssocID="{7F0BB126-AB03-4AA5-BF0A-6E56D4D04BB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6B235394-2DAF-463F-9C35-A72A294F583D}" type="pres">
      <dgm:prSet presAssocID="{9F653574-1A0F-4F24-AB4D-F9A2A0B2BB3C}" presName="hierRoot2" presStyleCnt="0">
        <dgm:presLayoutVars>
          <dgm:hierBranch val="init"/>
        </dgm:presLayoutVars>
      </dgm:prSet>
      <dgm:spPr/>
    </dgm:pt>
    <dgm:pt modelId="{350300CB-DC0B-460B-8105-1C8E30B7B1E6}" type="pres">
      <dgm:prSet presAssocID="{9F653574-1A0F-4F24-AB4D-F9A2A0B2BB3C}" presName="rootComposite" presStyleCnt="0"/>
      <dgm:spPr/>
    </dgm:pt>
    <dgm:pt modelId="{76F73210-3162-4812-9830-CA35876FC913}" type="pres">
      <dgm:prSet presAssocID="{9F653574-1A0F-4F24-AB4D-F9A2A0B2BB3C}" presName="rootText" presStyleLbl="node3" presStyleIdx="1" presStyleCnt="2" custScaleX="338968" custLinFactNeighborX="33760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B5B182-1A2B-4F3B-8A50-F10BCA38575F}" type="pres">
      <dgm:prSet presAssocID="{9F653574-1A0F-4F24-AB4D-F9A2A0B2BB3C}" presName="rootConnector" presStyleLbl="node3" presStyleIdx="1" presStyleCnt="2"/>
      <dgm:spPr/>
      <dgm:t>
        <a:bodyPr/>
        <a:lstStyle/>
        <a:p>
          <a:endParaRPr lang="en-US"/>
        </a:p>
      </dgm:t>
    </dgm:pt>
    <dgm:pt modelId="{F0D3B0EE-AD3A-4683-A9C2-C435429E2D5C}" type="pres">
      <dgm:prSet presAssocID="{9F653574-1A0F-4F24-AB4D-F9A2A0B2BB3C}" presName="hierChild4" presStyleCnt="0"/>
      <dgm:spPr/>
    </dgm:pt>
    <dgm:pt modelId="{C24CF508-8815-4AAD-B8F6-5814BD88474C}" type="pres">
      <dgm:prSet presAssocID="{ACD2821C-94C2-4284-8A06-9219B33D0567}" presName="Name37" presStyleLbl="parChTrans1D4" presStyleIdx="0" presStyleCnt="15"/>
      <dgm:spPr/>
      <dgm:t>
        <a:bodyPr/>
        <a:lstStyle/>
        <a:p>
          <a:endParaRPr lang="en-US"/>
        </a:p>
      </dgm:t>
    </dgm:pt>
    <dgm:pt modelId="{C9ACDB47-8900-4EDF-BC2D-30F41C0D988D}" type="pres">
      <dgm:prSet presAssocID="{4951F4B2-B46A-4F15-A06C-A5DF954F9D99}" presName="hierRoot2" presStyleCnt="0">
        <dgm:presLayoutVars>
          <dgm:hierBranch val="init"/>
        </dgm:presLayoutVars>
      </dgm:prSet>
      <dgm:spPr/>
    </dgm:pt>
    <dgm:pt modelId="{9BDD9406-E0C4-475D-B634-76B7A4CC96B0}" type="pres">
      <dgm:prSet presAssocID="{4951F4B2-B46A-4F15-A06C-A5DF954F9D99}" presName="rootComposite" presStyleCnt="0"/>
      <dgm:spPr/>
    </dgm:pt>
    <dgm:pt modelId="{88AA4EDD-CCFD-4BB1-9E41-397E65322C10}" type="pres">
      <dgm:prSet presAssocID="{4951F4B2-B46A-4F15-A06C-A5DF954F9D99}" presName="rootText" presStyleLbl="node4" presStyleIdx="0" presStyleCnt="15" custScaleX="274002" custLinFactNeighborX="33760" custLinFactNeighborY="31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13F3C9-CE8B-46FE-91F9-929FCE92B8A2}" type="pres">
      <dgm:prSet presAssocID="{4951F4B2-B46A-4F15-A06C-A5DF954F9D99}" presName="rootConnector" presStyleLbl="node4" presStyleIdx="0" presStyleCnt="15"/>
      <dgm:spPr/>
      <dgm:t>
        <a:bodyPr/>
        <a:lstStyle/>
        <a:p>
          <a:endParaRPr lang="en-US"/>
        </a:p>
      </dgm:t>
    </dgm:pt>
    <dgm:pt modelId="{F14387D1-8E17-4622-B21F-5368047A062D}" type="pres">
      <dgm:prSet presAssocID="{4951F4B2-B46A-4F15-A06C-A5DF954F9D99}" presName="hierChild4" presStyleCnt="0"/>
      <dgm:spPr/>
    </dgm:pt>
    <dgm:pt modelId="{6B62A9D2-C727-44D8-823B-61F0EA7C180F}" type="pres">
      <dgm:prSet presAssocID="{29B6EA6B-223B-418A-AE3E-98FEEE3D5F95}" presName="Name37" presStyleLbl="parChTrans1D4" presStyleIdx="1" presStyleCnt="15"/>
      <dgm:spPr/>
      <dgm:t>
        <a:bodyPr/>
        <a:lstStyle/>
        <a:p>
          <a:endParaRPr lang="en-US"/>
        </a:p>
      </dgm:t>
    </dgm:pt>
    <dgm:pt modelId="{A5A92974-2F6B-4D0E-9EF5-6A1E79D121FB}" type="pres">
      <dgm:prSet presAssocID="{960BCAE6-0030-4ADD-A53A-C27E45DA93BE}" presName="hierRoot2" presStyleCnt="0">
        <dgm:presLayoutVars>
          <dgm:hierBranch val="init"/>
        </dgm:presLayoutVars>
      </dgm:prSet>
      <dgm:spPr/>
    </dgm:pt>
    <dgm:pt modelId="{0EF9A9F5-21E9-492B-B94D-0EF07D82A9C8}" type="pres">
      <dgm:prSet presAssocID="{960BCAE6-0030-4ADD-A53A-C27E45DA93BE}" presName="rootComposite" presStyleCnt="0"/>
      <dgm:spPr/>
    </dgm:pt>
    <dgm:pt modelId="{4497DA8F-5918-426F-8F42-D0D178D6B73A}" type="pres">
      <dgm:prSet presAssocID="{960BCAE6-0030-4ADD-A53A-C27E45DA93BE}" presName="rootText" presStyleLbl="node4" presStyleIdx="1" presStyleCnt="15" custLinFactNeighborX="-64168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0A52D-D246-4A6D-BA2A-B76C1345F844}" type="pres">
      <dgm:prSet presAssocID="{960BCAE6-0030-4ADD-A53A-C27E45DA93BE}" presName="rootConnector" presStyleLbl="node4" presStyleIdx="1" presStyleCnt="15"/>
      <dgm:spPr/>
      <dgm:t>
        <a:bodyPr/>
        <a:lstStyle/>
        <a:p>
          <a:endParaRPr lang="en-US"/>
        </a:p>
      </dgm:t>
    </dgm:pt>
    <dgm:pt modelId="{636A326A-842C-4DE7-BA75-906CC7D83B7B}" type="pres">
      <dgm:prSet presAssocID="{960BCAE6-0030-4ADD-A53A-C27E45DA93BE}" presName="hierChild4" presStyleCnt="0"/>
      <dgm:spPr/>
    </dgm:pt>
    <dgm:pt modelId="{2BA526AE-466A-40FB-A40F-8EE5045F8081}" type="pres">
      <dgm:prSet presAssocID="{E12DA37C-9A59-41FC-8E16-72C7952E9F49}" presName="Name37" presStyleLbl="parChTrans1D4" presStyleIdx="2" presStyleCnt="15"/>
      <dgm:spPr/>
      <dgm:t>
        <a:bodyPr/>
        <a:lstStyle/>
        <a:p>
          <a:endParaRPr lang="en-US"/>
        </a:p>
      </dgm:t>
    </dgm:pt>
    <dgm:pt modelId="{393999F6-DB89-411D-8A6F-C6D6AE648E05}" type="pres">
      <dgm:prSet presAssocID="{79C5C171-9523-426D-87CC-01F41AA78F75}" presName="hierRoot2" presStyleCnt="0">
        <dgm:presLayoutVars>
          <dgm:hierBranch val="init"/>
        </dgm:presLayoutVars>
      </dgm:prSet>
      <dgm:spPr/>
    </dgm:pt>
    <dgm:pt modelId="{D42F579E-9A91-4557-B367-30E411633F39}" type="pres">
      <dgm:prSet presAssocID="{79C5C171-9523-426D-87CC-01F41AA78F75}" presName="rootComposite" presStyleCnt="0"/>
      <dgm:spPr/>
    </dgm:pt>
    <dgm:pt modelId="{075BA7A5-DD81-4462-B23B-5DAF016366CE}" type="pres">
      <dgm:prSet presAssocID="{79C5C171-9523-426D-87CC-01F41AA78F75}" presName="rootText" presStyleLbl="node4" presStyleIdx="2" presStyleCnt="15" custScaleX="100001" custLinFactNeighborX="-64044" custLinFactNeighborY="-9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AFD063-F11F-4418-BF50-2C4CD77CB25B}" type="pres">
      <dgm:prSet presAssocID="{79C5C171-9523-426D-87CC-01F41AA78F75}" presName="rootConnector" presStyleLbl="node4" presStyleIdx="2" presStyleCnt="15"/>
      <dgm:spPr/>
      <dgm:t>
        <a:bodyPr/>
        <a:lstStyle/>
        <a:p>
          <a:endParaRPr lang="en-US"/>
        </a:p>
      </dgm:t>
    </dgm:pt>
    <dgm:pt modelId="{C6E41CAC-9585-4A86-A92B-DC8BFF82AF7B}" type="pres">
      <dgm:prSet presAssocID="{79C5C171-9523-426D-87CC-01F41AA78F75}" presName="hierChild4" presStyleCnt="0"/>
      <dgm:spPr/>
    </dgm:pt>
    <dgm:pt modelId="{CB1DB1F3-7E0E-45B4-9136-A1E6E2330F65}" type="pres">
      <dgm:prSet presAssocID="{94D2CF84-DD80-4993-8E57-2B78BE3C4DF5}" presName="Name37" presStyleLbl="parChTrans1D4" presStyleIdx="3" presStyleCnt="15"/>
      <dgm:spPr/>
      <dgm:t>
        <a:bodyPr/>
        <a:lstStyle/>
        <a:p>
          <a:endParaRPr lang="en-US"/>
        </a:p>
      </dgm:t>
    </dgm:pt>
    <dgm:pt modelId="{99708E32-4431-4722-B289-0AB69338157A}" type="pres">
      <dgm:prSet presAssocID="{75E0919E-8A44-45F2-AC33-C5E4E0EDBC36}" presName="hierRoot2" presStyleCnt="0">
        <dgm:presLayoutVars>
          <dgm:hierBranch val="init"/>
        </dgm:presLayoutVars>
      </dgm:prSet>
      <dgm:spPr/>
    </dgm:pt>
    <dgm:pt modelId="{5D4D6554-34BE-4214-9B8E-8875BF6E094D}" type="pres">
      <dgm:prSet presAssocID="{75E0919E-8A44-45F2-AC33-C5E4E0EDBC36}" presName="rootComposite" presStyleCnt="0"/>
      <dgm:spPr/>
    </dgm:pt>
    <dgm:pt modelId="{332B8F5E-0CE3-4F74-87A4-62C49E260251}" type="pres">
      <dgm:prSet presAssocID="{75E0919E-8A44-45F2-AC33-C5E4E0EDBC36}" presName="rootText" presStyleLbl="node4" presStyleIdx="3" presStyleCnt="15" custLinFactNeighborX="-791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326F6B-94B4-4D16-861B-BB48DF3F7A8A}" type="pres">
      <dgm:prSet presAssocID="{75E0919E-8A44-45F2-AC33-C5E4E0EDBC36}" presName="rootConnector" presStyleLbl="node4" presStyleIdx="3" presStyleCnt="15"/>
      <dgm:spPr/>
      <dgm:t>
        <a:bodyPr/>
        <a:lstStyle/>
        <a:p>
          <a:endParaRPr lang="en-US"/>
        </a:p>
      </dgm:t>
    </dgm:pt>
    <dgm:pt modelId="{9EBB28E9-43DF-48A7-9C65-93ABCF49E025}" type="pres">
      <dgm:prSet presAssocID="{75E0919E-8A44-45F2-AC33-C5E4E0EDBC36}" presName="hierChild4" presStyleCnt="0"/>
      <dgm:spPr/>
    </dgm:pt>
    <dgm:pt modelId="{71FE9A10-C8E2-4DEB-8B22-DC7D7EC0DA07}" type="pres">
      <dgm:prSet presAssocID="{75E0919E-8A44-45F2-AC33-C5E4E0EDBC36}" presName="hierChild5" presStyleCnt="0"/>
      <dgm:spPr/>
    </dgm:pt>
    <dgm:pt modelId="{ADFAC8AD-78EF-48D9-8F04-8A3D4D153B3E}" type="pres">
      <dgm:prSet presAssocID="{12429F20-FC87-4412-A602-E5CBE3E62612}" presName="Name37" presStyleLbl="parChTrans1D4" presStyleIdx="4" presStyleCnt="15"/>
      <dgm:spPr/>
      <dgm:t>
        <a:bodyPr/>
        <a:lstStyle/>
        <a:p>
          <a:endParaRPr lang="en-US"/>
        </a:p>
      </dgm:t>
    </dgm:pt>
    <dgm:pt modelId="{5C4C1239-FF35-4A97-B9DB-8DCD1C76F16C}" type="pres">
      <dgm:prSet presAssocID="{7C4DD8CE-706A-4C9B-A8FA-CD3552A2BAFD}" presName="hierRoot2" presStyleCnt="0">
        <dgm:presLayoutVars>
          <dgm:hierBranch/>
        </dgm:presLayoutVars>
      </dgm:prSet>
      <dgm:spPr/>
    </dgm:pt>
    <dgm:pt modelId="{4C68C24E-07BE-41D3-9213-D416F5246444}" type="pres">
      <dgm:prSet presAssocID="{7C4DD8CE-706A-4C9B-A8FA-CD3552A2BAFD}" presName="rootComposite" presStyleCnt="0"/>
      <dgm:spPr/>
    </dgm:pt>
    <dgm:pt modelId="{9E1AFB6B-8633-45DC-A636-8F7378C1DFEC}" type="pres">
      <dgm:prSet presAssocID="{7C4DD8CE-706A-4C9B-A8FA-CD3552A2BAFD}" presName="rootText" presStyleLbl="node4" presStyleIdx="4" presStyleCnt="15" custLinFactNeighborX="-466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F07321-3659-411B-881A-30C6FD685C4A}" type="pres">
      <dgm:prSet presAssocID="{7C4DD8CE-706A-4C9B-A8FA-CD3552A2BAFD}" presName="rootConnector" presStyleLbl="node4" presStyleIdx="4" presStyleCnt="15"/>
      <dgm:spPr/>
      <dgm:t>
        <a:bodyPr/>
        <a:lstStyle/>
        <a:p>
          <a:endParaRPr lang="en-US"/>
        </a:p>
      </dgm:t>
    </dgm:pt>
    <dgm:pt modelId="{24F466A6-8570-4B0E-9BBE-B7254A78E4DB}" type="pres">
      <dgm:prSet presAssocID="{7C4DD8CE-706A-4C9B-A8FA-CD3552A2BAFD}" presName="hierChild4" presStyleCnt="0"/>
      <dgm:spPr/>
    </dgm:pt>
    <dgm:pt modelId="{0ED7E34F-D04D-4373-8B05-817BC7CB2734}" type="pres">
      <dgm:prSet presAssocID="{483EC8E2-4D31-47A0-BA3A-89E34F3F8CE1}" presName="Name35" presStyleLbl="parChTrans1D4" presStyleIdx="5" presStyleCnt="15"/>
      <dgm:spPr/>
      <dgm:t>
        <a:bodyPr/>
        <a:lstStyle/>
        <a:p>
          <a:endParaRPr lang="en-US"/>
        </a:p>
      </dgm:t>
    </dgm:pt>
    <dgm:pt modelId="{3017B485-4CA2-41D3-A7BF-64F0436DB536}" type="pres">
      <dgm:prSet presAssocID="{3C3B5DBE-4DB6-4012-8BE7-E9B139D1BBD1}" presName="hierRoot2" presStyleCnt="0">
        <dgm:presLayoutVars>
          <dgm:hierBranch val="init"/>
        </dgm:presLayoutVars>
      </dgm:prSet>
      <dgm:spPr/>
    </dgm:pt>
    <dgm:pt modelId="{1C0AD4EB-3C65-4512-BD42-AC7843DB2ACD}" type="pres">
      <dgm:prSet presAssocID="{3C3B5DBE-4DB6-4012-8BE7-E9B139D1BBD1}" presName="rootComposite" presStyleCnt="0"/>
      <dgm:spPr/>
    </dgm:pt>
    <dgm:pt modelId="{1B495564-2F03-43AB-9829-531041DCA519}" type="pres">
      <dgm:prSet presAssocID="{3C3B5DBE-4DB6-4012-8BE7-E9B139D1BBD1}" presName="rootText" presStyleLbl="node4" presStyleIdx="5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B5C52D-D36A-41F7-A793-1602544833B5}" type="pres">
      <dgm:prSet presAssocID="{3C3B5DBE-4DB6-4012-8BE7-E9B139D1BBD1}" presName="rootConnector" presStyleLbl="node4" presStyleIdx="5" presStyleCnt="15"/>
      <dgm:spPr/>
      <dgm:t>
        <a:bodyPr/>
        <a:lstStyle/>
        <a:p>
          <a:endParaRPr lang="en-US"/>
        </a:p>
      </dgm:t>
    </dgm:pt>
    <dgm:pt modelId="{4736E712-F62E-4B02-BCA6-7BEDC0F2ACB4}" type="pres">
      <dgm:prSet presAssocID="{3C3B5DBE-4DB6-4012-8BE7-E9B139D1BBD1}" presName="hierChild4" presStyleCnt="0"/>
      <dgm:spPr/>
    </dgm:pt>
    <dgm:pt modelId="{55AD331E-8A66-42C6-9E2C-A143DFD0E97D}" type="pres">
      <dgm:prSet presAssocID="{3C3B5DBE-4DB6-4012-8BE7-E9B139D1BBD1}" presName="hierChild5" presStyleCnt="0"/>
      <dgm:spPr/>
    </dgm:pt>
    <dgm:pt modelId="{6473D9AE-1A14-4507-8329-0599264ABFB7}" type="pres">
      <dgm:prSet presAssocID="{C4FC3859-F82D-409D-8D54-2D9470DA3209}" presName="Name35" presStyleLbl="parChTrans1D4" presStyleIdx="6" presStyleCnt="15"/>
      <dgm:spPr/>
      <dgm:t>
        <a:bodyPr/>
        <a:lstStyle/>
        <a:p>
          <a:endParaRPr lang="en-US"/>
        </a:p>
      </dgm:t>
    </dgm:pt>
    <dgm:pt modelId="{D9AB5A29-5AA6-4C6D-8E77-2423F67D51CE}" type="pres">
      <dgm:prSet presAssocID="{B08AF442-C82C-4DCB-BD7F-7246B203C456}" presName="hierRoot2" presStyleCnt="0">
        <dgm:presLayoutVars>
          <dgm:hierBranch val="init"/>
        </dgm:presLayoutVars>
      </dgm:prSet>
      <dgm:spPr/>
    </dgm:pt>
    <dgm:pt modelId="{7B3D931B-EC1C-402B-B2D7-CF7EA0D48522}" type="pres">
      <dgm:prSet presAssocID="{B08AF442-C82C-4DCB-BD7F-7246B203C456}" presName="rootComposite" presStyleCnt="0"/>
      <dgm:spPr/>
    </dgm:pt>
    <dgm:pt modelId="{84876B63-9DBA-4825-B64A-A47EC486499E}" type="pres">
      <dgm:prSet presAssocID="{B08AF442-C82C-4DCB-BD7F-7246B203C456}" presName="rootText" presStyleLbl="node4" presStyleIdx="6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2EC46F-1197-4BB8-A101-91D43D6D6AC8}" type="pres">
      <dgm:prSet presAssocID="{B08AF442-C82C-4DCB-BD7F-7246B203C456}" presName="rootConnector" presStyleLbl="node4" presStyleIdx="6" presStyleCnt="15"/>
      <dgm:spPr/>
      <dgm:t>
        <a:bodyPr/>
        <a:lstStyle/>
        <a:p>
          <a:endParaRPr lang="en-US"/>
        </a:p>
      </dgm:t>
    </dgm:pt>
    <dgm:pt modelId="{1E4E1BEB-65B7-46E6-895A-E85461DCB303}" type="pres">
      <dgm:prSet presAssocID="{B08AF442-C82C-4DCB-BD7F-7246B203C456}" presName="hierChild4" presStyleCnt="0"/>
      <dgm:spPr/>
    </dgm:pt>
    <dgm:pt modelId="{50BBC3E0-15C6-44D6-ADE0-5CDE54A97F6F}" type="pres">
      <dgm:prSet presAssocID="{B08AF442-C82C-4DCB-BD7F-7246B203C456}" presName="hierChild5" presStyleCnt="0"/>
      <dgm:spPr/>
    </dgm:pt>
    <dgm:pt modelId="{01329FB9-6064-4CF4-AD93-842514B77238}" type="pres">
      <dgm:prSet presAssocID="{7C4DD8CE-706A-4C9B-A8FA-CD3552A2BAFD}" presName="hierChild5" presStyleCnt="0"/>
      <dgm:spPr/>
    </dgm:pt>
    <dgm:pt modelId="{D86930D7-B95F-4874-A814-7D71FF6720D0}" type="pres">
      <dgm:prSet presAssocID="{79C5C171-9523-426D-87CC-01F41AA78F75}" presName="hierChild5" presStyleCnt="0"/>
      <dgm:spPr/>
    </dgm:pt>
    <dgm:pt modelId="{21FD31CD-CFF6-4A84-B87A-EB6424BCD521}" type="pres">
      <dgm:prSet presAssocID="{960BCAE6-0030-4ADD-A53A-C27E45DA93BE}" presName="hierChild5" presStyleCnt="0"/>
      <dgm:spPr/>
    </dgm:pt>
    <dgm:pt modelId="{4F402D33-CDE5-4FA0-A35B-FF815305AC30}" type="pres">
      <dgm:prSet presAssocID="{2E2EFC6B-EC7C-4C83-B439-47314BDB1C8A}" presName="Name37" presStyleLbl="parChTrans1D4" presStyleIdx="7" presStyleCnt="15"/>
      <dgm:spPr/>
      <dgm:t>
        <a:bodyPr/>
        <a:lstStyle/>
        <a:p>
          <a:endParaRPr lang="en-US"/>
        </a:p>
      </dgm:t>
    </dgm:pt>
    <dgm:pt modelId="{ACC4F961-9406-4518-AA9C-7E2B3896F69B}" type="pres">
      <dgm:prSet presAssocID="{405354E8-65CD-4DF0-A893-AFFD7967FF20}" presName="hierRoot2" presStyleCnt="0">
        <dgm:presLayoutVars>
          <dgm:hierBranch val="init"/>
        </dgm:presLayoutVars>
      </dgm:prSet>
      <dgm:spPr/>
    </dgm:pt>
    <dgm:pt modelId="{0CF11670-AA49-4A79-834F-232CE09AAA8E}" type="pres">
      <dgm:prSet presAssocID="{405354E8-65CD-4DF0-A893-AFFD7967FF20}" presName="rootComposite" presStyleCnt="0"/>
      <dgm:spPr/>
    </dgm:pt>
    <dgm:pt modelId="{21944BCD-E2F4-4223-9B9A-5B99C60690C9}" type="pres">
      <dgm:prSet presAssocID="{405354E8-65CD-4DF0-A893-AFFD7967FF20}" presName="rootText" presStyleLbl="node4" presStyleIdx="7" presStyleCnt="15" custScaleX="208273" custLinFactNeighborX="73902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1F7B02-306F-4972-AD08-9FCBF1F54890}" type="pres">
      <dgm:prSet presAssocID="{405354E8-65CD-4DF0-A893-AFFD7967FF20}" presName="rootConnector" presStyleLbl="node4" presStyleIdx="7" presStyleCnt="15"/>
      <dgm:spPr/>
      <dgm:t>
        <a:bodyPr/>
        <a:lstStyle/>
        <a:p>
          <a:endParaRPr lang="en-US"/>
        </a:p>
      </dgm:t>
    </dgm:pt>
    <dgm:pt modelId="{19F350D2-3E6A-4F1B-A48D-5B9B5F5988C5}" type="pres">
      <dgm:prSet presAssocID="{405354E8-65CD-4DF0-A893-AFFD7967FF20}" presName="hierChild4" presStyleCnt="0"/>
      <dgm:spPr/>
    </dgm:pt>
    <dgm:pt modelId="{3E004B38-E860-47FB-B753-69B35AF523E6}" type="pres">
      <dgm:prSet presAssocID="{09336A7B-D98C-4DBA-91D7-E7324A4C7C9E}" presName="Name37" presStyleLbl="parChTrans1D4" presStyleIdx="8" presStyleCnt="15"/>
      <dgm:spPr/>
      <dgm:t>
        <a:bodyPr/>
        <a:lstStyle/>
        <a:p>
          <a:endParaRPr lang="en-US"/>
        </a:p>
      </dgm:t>
    </dgm:pt>
    <dgm:pt modelId="{FC0B1414-B4E4-46D4-AEF9-78E8247C70B6}" type="pres">
      <dgm:prSet presAssocID="{F39FACCA-A8B8-443F-8224-BEC0C548E43C}" presName="hierRoot2" presStyleCnt="0">
        <dgm:presLayoutVars>
          <dgm:hierBranch val="init"/>
        </dgm:presLayoutVars>
      </dgm:prSet>
      <dgm:spPr/>
    </dgm:pt>
    <dgm:pt modelId="{732D322E-E14F-47D2-B200-8BFF629245B4}" type="pres">
      <dgm:prSet presAssocID="{F39FACCA-A8B8-443F-8224-BEC0C548E43C}" presName="rootComposite" presStyleCnt="0"/>
      <dgm:spPr/>
    </dgm:pt>
    <dgm:pt modelId="{3C64B14D-ABBA-4A80-A013-8942BA94F6A2}" type="pres">
      <dgm:prSet presAssocID="{F39FACCA-A8B8-443F-8224-BEC0C548E43C}" presName="rootText" presStyleLbl="node4" presStyleIdx="8" presStyleCnt="15" custLinFactNeighborX="74260" custLinFactNeighborY="47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B0AA0F-9CFE-4B62-90EE-8A54A79C6E03}" type="pres">
      <dgm:prSet presAssocID="{F39FACCA-A8B8-443F-8224-BEC0C548E43C}" presName="rootConnector" presStyleLbl="node4" presStyleIdx="8" presStyleCnt="15"/>
      <dgm:spPr/>
      <dgm:t>
        <a:bodyPr/>
        <a:lstStyle/>
        <a:p>
          <a:endParaRPr lang="en-US"/>
        </a:p>
      </dgm:t>
    </dgm:pt>
    <dgm:pt modelId="{C0003542-A627-4BFD-9DF2-85C3E2CF8002}" type="pres">
      <dgm:prSet presAssocID="{F39FACCA-A8B8-443F-8224-BEC0C548E43C}" presName="hierChild4" presStyleCnt="0"/>
      <dgm:spPr/>
    </dgm:pt>
    <dgm:pt modelId="{38B46A2F-8555-4636-BEAD-D24A13065469}" type="pres">
      <dgm:prSet presAssocID="{77CEC867-0468-40CC-967E-147EE32B47A0}" presName="Name37" presStyleLbl="parChTrans1D4" presStyleIdx="9" presStyleCnt="15"/>
      <dgm:spPr/>
      <dgm:t>
        <a:bodyPr/>
        <a:lstStyle/>
        <a:p>
          <a:endParaRPr lang="en-US"/>
        </a:p>
      </dgm:t>
    </dgm:pt>
    <dgm:pt modelId="{6916C2BB-C630-472F-B908-5E5BB1C42AA5}" type="pres">
      <dgm:prSet presAssocID="{F424D795-761E-45D0-95AE-044B2A544201}" presName="hierRoot2" presStyleCnt="0">
        <dgm:presLayoutVars>
          <dgm:hierBranch val="init"/>
        </dgm:presLayoutVars>
      </dgm:prSet>
      <dgm:spPr/>
    </dgm:pt>
    <dgm:pt modelId="{18E883C5-D164-4468-ABFB-FF5D2D1BD3D0}" type="pres">
      <dgm:prSet presAssocID="{F424D795-761E-45D0-95AE-044B2A544201}" presName="rootComposite" presStyleCnt="0"/>
      <dgm:spPr/>
    </dgm:pt>
    <dgm:pt modelId="{08682AC2-A4B3-4342-904F-20383B2EAE56}" type="pres">
      <dgm:prSet presAssocID="{F424D795-761E-45D0-95AE-044B2A544201}" presName="rootText" presStyleLbl="node4" presStyleIdx="9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60EA3B-2217-4955-9323-662F0CC709E0}" type="pres">
      <dgm:prSet presAssocID="{F424D795-761E-45D0-95AE-044B2A544201}" presName="rootConnector" presStyleLbl="node4" presStyleIdx="9" presStyleCnt="15"/>
      <dgm:spPr/>
      <dgm:t>
        <a:bodyPr/>
        <a:lstStyle/>
        <a:p>
          <a:endParaRPr lang="en-US"/>
        </a:p>
      </dgm:t>
    </dgm:pt>
    <dgm:pt modelId="{3233299C-229A-42AC-AB73-C9B8389BCFDD}" type="pres">
      <dgm:prSet presAssocID="{F424D795-761E-45D0-95AE-044B2A544201}" presName="hierChild4" presStyleCnt="0"/>
      <dgm:spPr/>
    </dgm:pt>
    <dgm:pt modelId="{983BD810-D132-428E-AA8C-FA923F13B429}" type="pres">
      <dgm:prSet presAssocID="{F424D795-761E-45D0-95AE-044B2A544201}" presName="hierChild5" presStyleCnt="0"/>
      <dgm:spPr/>
    </dgm:pt>
    <dgm:pt modelId="{39F96EC1-FA93-4AAC-A87F-731F16DC56A8}" type="pres">
      <dgm:prSet presAssocID="{EF7FE546-C56E-45FF-BF30-A0D6DD5AFC4A}" presName="Name37" presStyleLbl="parChTrans1D4" presStyleIdx="10" presStyleCnt="15"/>
      <dgm:spPr/>
      <dgm:t>
        <a:bodyPr/>
        <a:lstStyle/>
        <a:p>
          <a:endParaRPr lang="en-US"/>
        </a:p>
      </dgm:t>
    </dgm:pt>
    <dgm:pt modelId="{71E69AB4-40D8-4A51-87A8-A439076D3793}" type="pres">
      <dgm:prSet presAssocID="{02D00024-5BA5-41D5-8113-1F3AE6C90014}" presName="hierRoot2" presStyleCnt="0">
        <dgm:presLayoutVars>
          <dgm:hierBranch val="init"/>
        </dgm:presLayoutVars>
      </dgm:prSet>
      <dgm:spPr/>
    </dgm:pt>
    <dgm:pt modelId="{DD0CF51A-4A11-4288-8432-FFD01FF0ABE7}" type="pres">
      <dgm:prSet presAssocID="{02D00024-5BA5-41D5-8113-1F3AE6C90014}" presName="rootComposite" presStyleCnt="0"/>
      <dgm:spPr/>
    </dgm:pt>
    <dgm:pt modelId="{EF12D7BD-D17F-4115-861F-E034CEB57157}" type="pres">
      <dgm:prSet presAssocID="{02D00024-5BA5-41D5-8113-1F3AE6C90014}" presName="rootText" presStyleLbl="node4" presStyleIdx="10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141B47-C84A-4296-B041-71299982826E}" type="pres">
      <dgm:prSet presAssocID="{02D00024-5BA5-41D5-8113-1F3AE6C90014}" presName="rootConnector" presStyleLbl="node4" presStyleIdx="10" presStyleCnt="15"/>
      <dgm:spPr/>
      <dgm:t>
        <a:bodyPr/>
        <a:lstStyle/>
        <a:p>
          <a:endParaRPr lang="en-US"/>
        </a:p>
      </dgm:t>
    </dgm:pt>
    <dgm:pt modelId="{23FF73CF-AB8C-4435-A0FA-03A3B3C1365C}" type="pres">
      <dgm:prSet presAssocID="{02D00024-5BA5-41D5-8113-1F3AE6C90014}" presName="hierChild4" presStyleCnt="0"/>
      <dgm:spPr/>
    </dgm:pt>
    <dgm:pt modelId="{9F73656B-FBCF-4CDC-8771-15CC80475F85}" type="pres">
      <dgm:prSet presAssocID="{F74307C9-3943-491F-835A-1B452744E2BE}" presName="Name37" presStyleLbl="parChTrans1D4" presStyleIdx="11" presStyleCnt="15"/>
      <dgm:spPr/>
      <dgm:t>
        <a:bodyPr/>
        <a:lstStyle/>
        <a:p>
          <a:endParaRPr lang="en-US"/>
        </a:p>
      </dgm:t>
    </dgm:pt>
    <dgm:pt modelId="{9E0CBCAD-2821-4688-A995-69A32D427BDF}" type="pres">
      <dgm:prSet presAssocID="{D3303FA4-5EF6-4DA3-A667-43267F59F54D}" presName="hierRoot2" presStyleCnt="0">
        <dgm:presLayoutVars>
          <dgm:hierBranch val="init"/>
        </dgm:presLayoutVars>
      </dgm:prSet>
      <dgm:spPr/>
    </dgm:pt>
    <dgm:pt modelId="{771522E9-3624-4E67-BB7B-9AA93C1BE43C}" type="pres">
      <dgm:prSet presAssocID="{D3303FA4-5EF6-4DA3-A667-43267F59F54D}" presName="rootComposite" presStyleCnt="0"/>
      <dgm:spPr/>
    </dgm:pt>
    <dgm:pt modelId="{89B701E4-2BBD-48CD-B59F-3644FB49C5EA}" type="pres">
      <dgm:prSet presAssocID="{D3303FA4-5EF6-4DA3-A667-43267F59F54D}" presName="rootText" presStyleLbl="node4" presStyleIdx="1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55EDDD-D3E4-46A7-ACA3-C236606FB0DA}" type="pres">
      <dgm:prSet presAssocID="{D3303FA4-5EF6-4DA3-A667-43267F59F54D}" presName="rootConnector" presStyleLbl="node4" presStyleIdx="11" presStyleCnt="15"/>
      <dgm:spPr/>
      <dgm:t>
        <a:bodyPr/>
        <a:lstStyle/>
        <a:p>
          <a:endParaRPr lang="en-US"/>
        </a:p>
      </dgm:t>
    </dgm:pt>
    <dgm:pt modelId="{EFA3A228-A8D2-48BF-A4CB-A45D5B81E79C}" type="pres">
      <dgm:prSet presAssocID="{D3303FA4-5EF6-4DA3-A667-43267F59F54D}" presName="hierChild4" presStyleCnt="0"/>
      <dgm:spPr/>
    </dgm:pt>
    <dgm:pt modelId="{BB433F34-4CD3-4B1C-ADD2-614C56742840}" type="pres">
      <dgm:prSet presAssocID="{D3303FA4-5EF6-4DA3-A667-43267F59F54D}" presName="hierChild5" presStyleCnt="0"/>
      <dgm:spPr/>
    </dgm:pt>
    <dgm:pt modelId="{C65F791F-44A4-44EA-B903-4928F9B7B0CB}" type="pres">
      <dgm:prSet presAssocID="{22166368-D136-4E44-9448-0958F6FCC3E5}" presName="Name37" presStyleLbl="parChTrans1D4" presStyleIdx="12" presStyleCnt="15"/>
      <dgm:spPr/>
      <dgm:t>
        <a:bodyPr/>
        <a:lstStyle/>
        <a:p>
          <a:endParaRPr lang="en-US"/>
        </a:p>
      </dgm:t>
    </dgm:pt>
    <dgm:pt modelId="{0A904886-7422-43B6-BB4B-BB7E68BEE96C}" type="pres">
      <dgm:prSet presAssocID="{0DE3BCE2-CD7C-4C29-92FA-EEABC30A6BD6}" presName="hierRoot2" presStyleCnt="0">
        <dgm:presLayoutVars>
          <dgm:hierBranch/>
        </dgm:presLayoutVars>
      </dgm:prSet>
      <dgm:spPr/>
    </dgm:pt>
    <dgm:pt modelId="{14C3131E-12C5-4A24-859C-B83E9B8D6002}" type="pres">
      <dgm:prSet presAssocID="{0DE3BCE2-CD7C-4C29-92FA-EEABC30A6BD6}" presName="rootComposite" presStyleCnt="0"/>
      <dgm:spPr/>
    </dgm:pt>
    <dgm:pt modelId="{A1413E64-2426-4B7D-A1A9-868AC138807E}" type="pres">
      <dgm:prSet presAssocID="{0DE3BCE2-CD7C-4C29-92FA-EEABC30A6BD6}" presName="rootText" presStyleLbl="node4" presStyleIdx="12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9EA04F-858D-4587-A453-DAEE38140E9A}" type="pres">
      <dgm:prSet presAssocID="{0DE3BCE2-CD7C-4C29-92FA-EEABC30A6BD6}" presName="rootConnector" presStyleLbl="node4" presStyleIdx="12" presStyleCnt="15"/>
      <dgm:spPr/>
      <dgm:t>
        <a:bodyPr/>
        <a:lstStyle/>
        <a:p>
          <a:endParaRPr lang="en-US"/>
        </a:p>
      </dgm:t>
    </dgm:pt>
    <dgm:pt modelId="{45CE7984-1AF1-4BF8-9973-90CA4735DE61}" type="pres">
      <dgm:prSet presAssocID="{0DE3BCE2-CD7C-4C29-92FA-EEABC30A6BD6}" presName="hierChild4" presStyleCnt="0"/>
      <dgm:spPr/>
    </dgm:pt>
    <dgm:pt modelId="{7DAAE039-8262-4F19-9B04-89F378CAC505}" type="pres">
      <dgm:prSet presAssocID="{1E570D86-275E-4AF4-A6B3-7C26CD63E2CE}" presName="Name35" presStyleLbl="parChTrans1D4" presStyleIdx="13" presStyleCnt="15"/>
      <dgm:spPr/>
      <dgm:t>
        <a:bodyPr/>
        <a:lstStyle/>
        <a:p>
          <a:endParaRPr lang="en-US"/>
        </a:p>
      </dgm:t>
    </dgm:pt>
    <dgm:pt modelId="{761AF915-21F8-4026-920B-2095D865EDCB}" type="pres">
      <dgm:prSet presAssocID="{45722B48-4AE8-45ED-8F43-2BFC5E1AE2AE}" presName="hierRoot2" presStyleCnt="0">
        <dgm:presLayoutVars>
          <dgm:hierBranch val="init"/>
        </dgm:presLayoutVars>
      </dgm:prSet>
      <dgm:spPr/>
    </dgm:pt>
    <dgm:pt modelId="{DA704FB2-659F-4390-98B3-D0FCD60419F1}" type="pres">
      <dgm:prSet presAssocID="{45722B48-4AE8-45ED-8F43-2BFC5E1AE2AE}" presName="rootComposite" presStyleCnt="0"/>
      <dgm:spPr/>
    </dgm:pt>
    <dgm:pt modelId="{9BFE7A48-0F27-41EC-AC8C-038D8B6F0CCC}" type="pres">
      <dgm:prSet presAssocID="{45722B48-4AE8-45ED-8F43-2BFC5E1AE2AE}" presName="rootText" presStyleLbl="node4" presStyleIdx="13" presStyleCnt="15" custLinFactNeighborX="447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DAFB1D-C890-4779-9AD5-44D302004C16}" type="pres">
      <dgm:prSet presAssocID="{45722B48-4AE8-45ED-8F43-2BFC5E1AE2AE}" presName="rootConnector" presStyleLbl="node4" presStyleIdx="13" presStyleCnt="15"/>
      <dgm:spPr/>
      <dgm:t>
        <a:bodyPr/>
        <a:lstStyle/>
        <a:p>
          <a:endParaRPr lang="en-US"/>
        </a:p>
      </dgm:t>
    </dgm:pt>
    <dgm:pt modelId="{C59DA177-50E9-4083-AE79-C25325C6E29A}" type="pres">
      <dgm:prSet presAssocID="{45722B48-4AE8-45ED-8F43-2BFC5E1AE2AE}" presName="hierChild4" presStyleCnt="0"/>
      <dgm:spPr/>
    </dgm:pt>
    <dgm:pt modelId="{DD147503-9AB3-4B84-B0EC-AD87616637B1}" type="pres">
      <dgm:prSet presAssocID="{45722B48-4AE8-45ED-8F43-2BFC5E1AE2AE}" presName="hierChild5" presStyleCnt="0"/>
      <dgm:spPr/>
    </dgm:pt>
    <dgm:pt modelId="{A9BB6D5A-D21B-45BA-A6BC-9BC6082B3F1D}" type="pres">
      <dgm:prSet presAssocID="{FCA73515-B3C6-4715-9DB5-DBE8F24D6F7D}" presName="Name35" presStyleLbl="parChTrans1D4" presStyleIdx="14" presStyleCnt="15"/>
      <dgm:spPr/>
      <dgm:t>
        <a:bodyPr/>
        <a:lstStyle/>
        <a:p>
          <a:endParaRPr lang="en-US"/>
        </a:p>
      </dgm:t>
    </dgm:pt>
    <dgm:pt modelId="{8199727A-91EE-4895-A6C6-C10116342DDC}" type="pres">
      <dgm:prSet presAssocID="{1033C969-400B-4043-833C-07E50A5D9BE4}" presName="hierRoot2" presStyleCnt="0">
        <dgm:presLayoutVars>
          <dgm:hierBranch val="init"/>
        </dgm:presLayoutVars>
      </dgm:prSet>
      <dgm:spPr/>
    </dgm:pt>
    <dgm:pt modelId="{895F36A1-4FF5-4993-BD9E-29B7697B0A56}" type="pres">
      <dgm:prSet presAssocID="{1033C969-400B-4043-833C-07E50A5D9BE4}" presName="rootComposite" presStyleCnt="0"/>
      <dgm:spPr/>
    </dgm:pt>
    <dgm:pt modelId="{52DE014A-FBEF-42E8-A2F2-8F9BC5BE7CF1}" type="pres">
      <dgm:prSet presAssocID="{1033C969-400B-4043-833C-07E50A5D9BE4}" presName="rootText" presStyleLbl="node4" presStyleIdx="14" presStyleCnt="15" custLinFactNeighborX="725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F5A37F-7ADA-44AE-A42F-6F592FF1A80C}" type="pres">
      <dgm:prSet presAssocID="{1033C969-400B-4043-833C-07E50A5D9BE4}" presName="rootConnector" presStyleLbl="node4" presStyleIdx="14" presStyleCnt="15"/>
      <dgm:spPr/>
      <dgm:t>
        <a:bodyPr/>
        <a:lstStyle/>
        <a:p>
          <a:endParaRPr lang="en-US"/>
        </a:p>
      </dgm:t>
    </dgm:pt>
    <dgm:pt modelId="{EAA70E04-62AA-4BAF-A46B-E0FBFA2197AF}" type="pres">
      <dgm:prSet presAssocID="{1033C969-400B-4043-833C-07E50A5D9BE4}" presName="hierChild4" presStyleCnt="0"/>
      <dgm:spPr/>
    </dgm:pt>
    <dgm:pt modelId="{C7B7AEE0-062B-4622-88B4-2DDBFE0F036B}" type="pres">
      <dgm:prSet presAssocID="{1033C969-400B-4043-833C-07E50A5D9BE4}" presName="hierChild5" presStyleCnt="0"/>
      <dgm:spPr/>
    </dgm:pt>
    <dgm:pt modelId="{6FC91DE3-BEBC-45A3-AC5C-FB26A2C071D6}" type="pres">
      <dgm:prSet presAssocID="{0DE3BCE2-CD7C-4C29-92FA-EEABC30A6BD6}" presName="hierChild5" presStyleCnt="0"/>
      <dgm:spPr/>
    </dgm:pt>
    <dgm:pt modelId="{48FB5159-1AE6-49D1-9B00-C47A086726BB}" type="pres">
      <dgm:prSet presAssocID="{02D00024-5BA5-41D5-8113-1F3AE6C90014}" presName="hierChild5" presStyleCnt="0"/>
      <dgm:spPr/>
    </dgm:pt>
    <dgm:pt modelId="{B5BAFBC7-C297-484A-9B40-CA2293BF8337}" type="pres">
      <dgm:prSet presAssocID="{F39FACCA-A8B8-443F-8224-BEC0C548E43C}" presName="hierChild5" presStyleCnt="0"/>
      <dgm:spPr/>
    </dgm:pt>
    <dgm:pt modelId="{78E828FE-3301-4B72-A88D-CDF3CFC3E0E6}" type="pres">
      <dgm:prSet presAssocID="{405354E8-65CD-4DF0-A893-AFFD7967FF20}" presName="hierChild5" presStyleCnt="0"/>
      <dgm:spPr/>
    </dgm:pt>
    <dgm:pt modelId="{BDC30685-8250-49CD-AB3C-9519BD77B87C}" type="pres">
      <dgm:prSet presAssocID="{4951F4B2-B46A-4F15-A06C-A5DF954F9D99}" presName="hierChild5" presStyleCnt="0"/>
      <dgm:spPr/>
    </dgm:pt>
    <dgm:pt modelId="{02062DE3-B043-48CF-B90F-F9ACF2B272AE}" type="pres">
      <dgm:prSet presAssocID="{9F653574-1A0F-4F24-AB4D-F9A2A0B2BB3C}" presName="hierChild5" presStyleCnt="0"/>
      <dgm:spPr/>
    </dgm:pt>
    <dgm:pt modelId="{C2AF26CE-96FE-4AEB-8FB4-65768FB2B2B1}" type="pres">
      <dgm:prSet presAssocID="{6CC388D7-E372-44FD-987A-9F6969E3D82C}" presName="hierChild5" presStyleCnt="0"/>
      <dgm:spPr/>
    </dgm:pt>
    <dgm:pt modelId="{AB0AD11D-D3B4-44F7-87D7-2BAD94592AE8}" type="pres">
      <dgm:prSet presAssocID="{5E6BEF9B-7AEB-4716-A26C-3A83766971AD}" presName="hierChild3" presStyleCnt="0"/>
      <dgm:spPr/>
    </dgm:pt>
  </dgm:ptLst>
  <dgm:cxnLst>
    <dgm:cxn modelId="{3E118B1E-7D7B-4EE9-8F35-96D06044B6D4}" srcId="{79C5C171-9523-426D-87CC-01F41AA78F75}" destId="{75E0919E-8A44-45F2-AC33-C5E4E0EDBC36}" srcOrd="0" destOrd="0" parTransId="{94D2CF84-DD80-4993-8E57-2B78BE3C4DF5}" sibTransId="{0120A98B-046E-462B-B638-21FA03E77DFC}"/>
    <dgm:cxn modelId="{B3CB766F-33BF-477B-8AD8-A799F0818A33}" type="presOf" srcId="{02D00024-5BA5-41D5-8113-1F3AE6C90014}" destId="{31141B47-C84A-4296-B041-71299982826E}" srcOrd="1" destOrd="0" presId="urn:microsoft.com/office/officeart/2005/8/layout/orgChart1"/>
    <dgm:cxn modelId="{C19737AD-73B9-40BC-A5C8-CA6E353F12C8}" srcId="{7C4DD8CE-706A-4C9B-A8FA-CD3552A2BAFD}" destId="{B08AF442-C82C-4DCB-BD7F-7246B203C456}" srcOrd="1" destOrd="0" parTransId="{C4FC3859-F82D-409D-8D54-2D9470DA3209}" sibTransId="{C147F306-A1B0-46CB-8466-701499867DBB}"/>
    <dgm:cxn modelId="{6F09DBF3-1FEE-4706-9A59-9A9AA1DDC07B}" type="presOf" srcId="{22166368-D136-4E44-9448-0958F6FCC3E5}" destId="{C65F791F-44A4-44EA-B903-4928F9B7B0CB}" srcOrd="0" destOrd="0" presId="urn:microsoft.com/office/officeart/2005/8/layout/orgChart1"/>
    <dgm:cxn modelId="{72671730-0B91-4D07-A01A-3C51956B413B}" srcId="{02D00024-5BA5-41D5-8113-1F3AE6C90014}" destId="{D3303FA4-5EF6-4DA3-A667-43267F59F54D}" srcOrd="0" destOrd="0" parTransId="{F74307C9-3943-491F-835A-1B452744E2BE}" sibTransId="{AD56C27C-E855-443C-B132-389F8B768746}"/>
    <dgm:cxn modelId="{C8BFFA3B-B943-438F-90EA-37F276280224}" type="presOf" srcId="{79C5C171-9523-426D-87CC-01F41AA78F75}" destId="{D9AFD063-F11F-4418-BF50-2C4CD77CB25B}" srcOrd="1" destOrd="0" presId="urn:microsoft.com/office/officeart/2005/8/layout/orgChart1"/>
    <dgm:cxn modelId="{CE97593B-EBAB-4236-866A-344AA4737EB9}" type="presOf" srcId="{0DE3BCE2-CD7C-4C29-92FA-EEABC30A6BD6}" destId="{DB9EA04F-858D-4587-A453-DAEE38140E9A}" srcOrd="1" destOrd="0" presId="urn:microsoft.com/office/officeart/2005/8/layout/orgChart1"/>
    <dgm:cxn modelId="{0981D81E-124D-4B5A-9DCE-12B2DCA7D78D}" type="presOf" srcId="{94D2CF84-DD80-4993-8E57-2B78BE3C4DF5}" destId="{CB1DB1F3-7E0E-45B4-9136-A1E6E2330F65}" srcOrd="0" destOrd="0" presId="urn:microsoft.com/office/officeart/2005/8/layout/orgChart1"/>
    <dgm:cxn modelId="{B18EC915-5F7B-46D4-B2EA-64CCE90DC37D}" srcId="{B0A0AB78-3E69-44FA-A3FD-A878F233C59A}" destId="{5E6BEF9B-7AEB-4716-A26C-3A83766971AD}" srcOrd="0" destOrd="0" parTransId="{8633608C-E82C-40CB-B195-A6D5929D4D89}" sibTransId="{4B815A8C-D5C5-4AD9-931E-B774C74902FF}"/>
    <dgm:cxn modelId="{AE2C06B3-4635-402B-AEB8-99FD88100E03}" type="presOf" srcId="{9F653574-1A0F-4F24-AB4D-F9A2A0B2BB3C}" destId="{9DB5B182-1A2B-4F3B-8A50-F10BCA38575F}" srcOrd="1" destOrd="0" presId="urn:microsoft.com/office/officeart/2005/8/layout/orgChart1"/>
    <dgm:cxn modelId="{6872640B-7468-4CE9-A208-09FF811D17A6}" srcId="{0DE3BCE2-CD7C-4C29-92FA-EEABC30A6BD6}" destId="{1033C969-400B-4043-833C-07E50A5D9BE4}" srcOrd="1" destOrd="0" parTransId="{FCA73515-B3C6-4715-9DB5-DBE8F24D6F7D}" sibTransId="{89A1CEBE-B3EE-426E-8439-BA3841B71C0D}"/>
    <dgm:cxn modelId="{3F88DF62-2497-4F3C-8584-BEF4990AF48E}" type="presOf" srcId="{B08AF442-C82C-4DCB-BD7F-7246B203C456}" destId="{84876B63-9DBA-4825-B64A-A47EC486499E}" srcOrd="0" destOrd="0" presId="urn:microsoft.com/office/officeart/2005/8/layout/orgChart1"/>
    <dgm:cxn modelId="{31734858-1553-485A-92BA-16974E2FF90C}" type="presOf" srcId="{D3303FA4-5EF6-4DA3-A667-43267F59F54D}" destId="{89B701E4-2BBD-48CD-B59F-3644FB49C5EA}" srcOrd="0" destOrd="0" presId="urn:microsoft.com/office/officeart/2005/8/layout/orgChart1"/>
    <dgm:cxn modelId="{AE9CB593-DAA6-46A1-B109-0F4332766437}" type="presOf" srcId="{0838438A-DC3C-40B7-A5A7-4DCA596BE5D1}" destId="{E6ABCA1B-6EE8-47BA-B823-9A999B4F1ADD}" srcOrd="0" destOrd="0" presId="urn:microsoft.com/office/officeart/2005/8/layout/orgChart1"/>
    <dgm:cxn modelId="{43EA9044-980C-4B8E-9FD6-FB67A33C4C0E}" type="presOf" srcId="{B08AF442-C82C-4DCB-BD7F-7246B203C456}" destId="{062EC46F-1197-4BB8-A101-91D43D6D6AC8}" srcOrd="1" destOrd="0" presId="urn:microsoft.com/office/officeart/2005/8/layout/orgChart1"/>
    <dgm:cxn modelId="{AEE5C816-A425-4350-8E5A-9D9273166A54}" type="presOf" srcId="{F424D795-761E-45D0-95AE-044B2A544201}" destId="{08682AC2-A4B3-4342-904F-20383B2EAE56}" srcOrd="0" destOrd="0" presId="urn:microsoft.com/office/officeart/2005/8/layout/orgChart1"/>
    <dgm:cxn modelId="{499497D7-61D2-4B06-BA30-F5ABA4562D50}" type="presOf" srcId="{45722B48-4AE8-45ED-8F43-2BFC5E1AE2AE}" destId="{9BFE7A48-0F27-41EC-AC8C-038D8B6F0CCC}" srcOrd="0" destOrd="0" presId="urn:microsoft.com/office/officeart/2005/8/layout/orgChart1"/>
    <dgm:cxn modelId="{A502B99C-F88A-4537-B4DC-8486C548A327}" srcId="{6CC388D7-E372-44FD-987A-9F6969E3D82C}" destId="{A06F6596-AB5A-49C5-98CC-FFAD878A431F}" srcOrd="0" destOrd="0" parTransId="{0838438A-DC3C-40B7-A5A7-4DCA596BE5D1}" sibTransId="{AC77615E-3145-4AA6-A35F-D91B65738F78}"/>
    <dgm:cxn modelId="{3D7C1CE0-2108-48F0-8A11-2B06C36B3404}" srcId="{0DE3BCE2-CD7C-4C29-92FA-EEABC30A6BD6}" destId="{45722B48-4AE8-45ED-8F43-2BFC5E1AE2AE}" srcOrd="0" destOrd="0" parTransId="{1E570D86-275E-4AF4-A6B3-7C26CD63E2CE}" sibTransId="{30DBB2E9-C2F6-4EF6-8F8B-21BC6DDF990B}"/>
    <dgm:cxn modelId="{FF3C873C-2569-4C3E-8234-6BF4C6DF0B6A}" type="presOf" srcId="{79C5C171-9523-426D-87CC-01F41AA78F75}" destId="{075BA7A5-DD81-4462-B23B-5DAF016366CE}" srcOrd="0" destOrd="0" presId="urn:microsoft.com/office/officeart/2005/8/layout/orgChart1"/>
    <dgm:cxn modelId="{FEC5DD03-1AE9-42B8-A0DD-0928F511BDFC}" type="presOf" srcId="{ACD2821C-94C2-4284-8A06-9219B33D0567}" destId="{C24CF508-8815-4AAD-B8F6-5814BD88474C}" srcOrd="0" destOrd="0" presId="urn:microsoft.com/office/officeart/2005/8/layout/orgChart1"/>
    <dgm:cxn modelId="{354A1977-6F37-435A-9A0B-034EB37DF1DE}" type="presOf" srcId="{E57A5D2D-87A8-4D6E-8A9F-0327CD30CE0D}" destId="{D526437C-18F5-42A9-9E82-5A317791ACD1}" srcOrd="0" destOrd="0" presId="urn:microsoft.com/office/officeart/2005/8/layout/orgChart1"/>
    <dgm:cxn modelId="{6AD48697-FE97-450D-8B3F-157AF9BA90A5}" srcId="{7C4DD8CE-706A-4C9B-A8FA-CD3552A2BAFD}" destId="{3C3B5DBE-4DB6-4012-8BE7-E9B139D1BBD1}" srcOrd="0" destOrd="0" parTransId="{483EC8E2-4D31-47A0-BA3A-89E34F3F8CE1}" sibTransId="{98F0E26D-D681-4544-A82D-619F6DD89E9A}"/>
    <dgm:cxn modelId="{CFDCA463-AE7E-4F7A-9CDD-5508F4CDBF16}" type="presOf" srcId="{B0A0AB78-3E69-44FA-A3FD-A878F233C59A}" destId="{C84E6BFD-DC75-4681-83D3-BBE20DC70758}" srcOrd="0" destOrd="0" presId="urn:microsoft.com/office/officeart/2005/8/layout/orgChart1"/>
    <dgm:cxn modelId="{5A470061-5D6C-4149-9552-BC8681FB5621}" srcId="{960BCAE6-0030-4ADD-A53A-C27E45DA93BE}" destId="{79C5C171-9523-426D-87CC-01F41AA78F75}" srcOrd="0" destOrd="0" parTransId="{E12DA37C-9A59-41FC-8E16-72C7952E9F49}" sibTransId="{647ECA65-82DB-41F7-B086-98B547680F33}"/>
    <dgm:cxn modelId="{14468A8F-C2E9-459B-B758-47803BDC5E84}" type="presOf" srcId="{1E570D86-275E-4AF4-A6B3-7C26CD63E2CE}" destId="{7DAAE039-8262-4F19-9B04-89F378CAC505}" srcOrd="0" destOrd="0" presId="urn:microsoft.com/office/officeart/2005/8/layout/orgChart1"/>
    <dgm:cxn modelId="{C631D6AB-1199-47BC-8DE6-4C3F435E27F6}" type="presOf" srcId="{F74307C9-3943-491F-835A-1B452744E2BE}" destId="{9F73656B-FBCF-4CDC-8771-15CC80475F85}" srcOrd="0" destOrd="0" presId="urn:microsoft.com/office/officeart/2005/8/layout/orgChart1"/>
    <dgm:cxn modelId="{34E30BEE-F2D1-4AE8-8439-F471419AC59F}" srcId="{405354E8-65CD-4DF0-A893-AFFD7967FF20}" destId="{F39FACCA-A8B8-443F-8224-BEC0C548E43C}" srcOrd="0" destOrd="0" parTransId="{09336A7B-D98C-4DBA-91D7-E7324A4C7C9E}" sibTransId="{E021BE8D-4354-4ED4-B0BD-CE6C0ADD5DFA}"/>
    <dgm:cxn modelId="{784DCC37-56F8-4AD5-9E47-F5195C9F1B71}" type="presOf" srcId="{5E6BEF9B-7AEB-4716-A26C-3A83766971AD}" destId="{546E4322-4466-45C5-9A69-8E2C90DC7D0D}" srcOrd="0" destOrd="0" presId="urn:microsoft.com/office/officeart/2005/8/layout/orgChart1"/>
    <dgm:cxn modelId="{18ED5407-6E1B-489E-9858-891A681C0163}" srcId="{5E6BEF9B-7AEB-4716-A26C-3A83766971AD}" destId="{6CC388D7-E372-44FD-987A-9F6969E3D82C}" srcOrd="1" destOrd="0" parTransId="{E57A5D2D-87A8-4D6E-8A9F-0327CD30CE0D}" sibTransId="{8798E99F-64D7-408C-B4E6-CBF9CD6FBF7F}"/>
    <dgm:cxn modelId="{57D54DC8-FE2D-4146-B8AE-3251B7F03473}" srcId="{4951F4B2-B46A-4F15-A06C-A5DF954F9D99}" destId="{960BCAE6-0030-4ADD-A53A-C27E45DA93BE}" srcOrd="0" destOrd="0" parTransId="{29B6EA6B-223B-418A-AE3E-98FEEE3D5F95}" sibTransId="{20CD22EA-12A9-49D7-BA1F-8B579BAA3EDD}"/>
    <dgm:cxn modelId="{9902A3E0-CB65-4A76-8273-807CA4383E03}" type="presOf" srcId="{FCA73515-B3C6-4715-9DB5-DBE8F24D6F7D}" destId="{A9BB6D5A-D21B-45BA-A6BC-9BC6082B3F1D}" srcOrd="0" destOrd="0" presId="urn:microsoft.com/office/officeart/2005/8/layout/orgChart1"/>
    <dgm:cxn modelId="{78BBCEFD-60C6-4022-BC95-30914CAF6AEB}" type="presOf" srcId="{1033C969-400B-4043-833C-07E50A5D9BE4}" destId="{52DE014A-FBEF-42E8-A2F2-8F9BC5BE7CF1}" srcOrd="0" destOrd="0" presId="urn:microsoft.com/office/officeart/2005/8/layout/orgChart1"/>
    <dgm:cxn modelId="{01CF236C-4747-4B24-BD8C-88A7A3A2F7DB}" type="presOf" srcId="{4D0CF8D4-4909-4E08-9ED4-012BC7A7B022}" destId="{BFDB40CA-453E-488D-AE07-BF6CBC6E5DE9}" srcOrd="0" destOrd="0" presId="urn:microsoft.com/office/officeart/2005/8/layout/orgChart1"/>
    <dgm:cxn modelId="{ABBAD9D6-6088-450D-9328-4E489F2F986F}" srcId="{5E6BEF9B-7AEB-4716-A26C-3A83766971AD}" destId="{4D0CF8D4-4909-4E08-9ED4-012BC7A7B022}" srcOrd="0" destOrd="0" parTransId="{8DF02009-8E95-4A8B-AA8C-6B8802751646}" sibTransId="{9F3ABF4B-C2F2-49C6-9031-F768F8E98D03}"/>
    <dgm:cxn modelId="{78C6DC92-40C7-4304-9F41-894D0155BBFD}" srcId="{4951F4B2-B46A-4F15-A06C-A5DF954F9D99}" destId="{405354E8-65CD-4DF0-A893-AFFD7967FF20}" srcOrd="1" destOrd="0" parTransId="{2E2EFC6B-EC7C-4C83-B439-47314BDB1C8A}" sibTransId="{BF766144-A556-4FAE-91F1-DF2C36C7725B}"/>
    <dgm:cxn modelId="{75D3E3E5-787F-4D98-B91B-8340ADFAB19C}" type="presOf" srcId="{02D00024-5BA5-41D5-8113-1F3AE6C90014}" destId="{EF12D7BD-D17F-4115-861F-E034CEB57157}" srcOrd="0" destOrd="0" presId="urn:microsoft.com/office/officeart/2005/8/layout/orgChart1"/>
    <dgm:cxn modelId="{9334A0F6-36B2-4504-8112-65115497DFE5}" type="presOf" srcId="{1033C969-400B-4043-833C-07E50A5D9BE4}" destId="{C1F5A37F-7ADA-44AE-A42F-6F592FF1A80C}" srcOrd="1" destOrd="0" presId="urn:microsoft.com/office/officeart/2005/8/layout/orgChart1"/>
    <dgm:cxn modelId="{CE851EE4-AED0-4594-899E-A6A01436B2E4}" type="presOf" srcId="{4D0CF8D4-4909-4E08-9ED4-012BC7A7B022}" destId="{66AFFAB6-626A-46E4-ABAA-6B3CA49597A8}" srcOrd="1" destOrd="0" presId="urn:microsoft.com/office/officeart/2005/8/layout/orgChart1"/>
    <dgm:cxn modelId="{65C427EF-E5B2-4CE0-BD7F-79755E7D825A}" srcId="{F39FACCA-A8B8-443F-8224-BEC0C548E43C}" destId="{F424D795-761E-45D0-95AE-044B2A544201}" srcOrd="0" destOrd="0" parTransId="{77CEC867-0468-40CC-967E-147EE32B47A0}" sibTransId="{47F0F143-35FC-4B2D-B6A9-F62B307AFB02}"/>
    <dgm:cxn modelId="{4B4DC038-279F-4562-AA64-BC640711393F}" type="presOf" srcId="{483EC8E2-4D31-47A0-BA3A-89E34F3F8CE1}" destId="{0ED7E34F-D04D-4373-8B05-817BC7CB2734}" srcOrd="0" destOrd="0" presId="urn:microsoft.com/office/officeart/2005/8/layout/orgChart1"/>
    <dgm:cxn modelId="{728FFB37-1A56-44C2-AD8F-123F201662A4}" type="presOf" srcId="{960BCAE6-0030-4ADD-A53A-C27E45DA93BE}" destId="{4497DA8F-5918-426F-8F42-D0D178D6B73A}" srcOrd="0" destOrd="0" presId="urn:microsoft.com/office/officeart/2005/8/layout/orgChart1"/>
    <dgm:cxn modelId="{F8E18235-8698-4408-AF4A-0C370410B4FF}" type="presOf" srcId="{75E0919E-8A44-45F2-AC33-C5E4E0EDBC36}" destId="{332B8F5E-0CE3-4F74-87A4-62C49E260251}" srcOrd="0" destOrd="0" presId="urn:microsoft.com/office/officeart/2005/8/layout/orgChart1"/>
    <dgm:cxn modelId="{239A8672-ADB0-4A7B-A678-1EFC92EFE9D2}" type="presOf" srcId="{4951F4B2-B46A-4F15-A06C-A5DF954F9D99}" destId="{0613F3C9-CE8B-46FE-91F9-929FCE92B8A2}" srcOrd="1" destOrd="0" presId="urn:microsoft.com/office/officeart/2005/8/layout/orgChart1"/>
    <dgm:cxn modelId="{3FE424B6-14F7-4F77-99E5-9CF49F67DA1E}" type="presOf" srcId="{F424D795-761E-45D0-95AE-044B2A544201}" destId="{6F60EA3B-2217-4955-9323-662F0CC709E0}" srcOrd="1" destOrd="0" presId="urn:microsoft.com/office/officeart/2005/8/layout/orgChart1"/>
    <dgm:cxn modelId="{06041C10-EE1E-497C-B9A9-F6E0F254C984}" type="presOf" srcId="{A06F6596-AB5A-49C5-98CC-FFAD878A431F}" destId="{A38ACFCD-F6CF-4770-8E10-C36856713B02}" srcOrd="1" destOrd="0" presId="urn:microsoft.com/office/officeart/2005/8/layout/orgChart1"/>
    <dgm:cxn modelId="{0A733AC1-61A2-4829-85C0-4AA2EAB648A8}" type="presOf" srcId="{12429F20-FC87-4412-A602-E5CBE3E62612}" destId="{ADFAC8AD-78EF-48D9-8F04-8A3D4D153B3E}" srcOrd="0" destOrd="0" presId="urn:microsoft.com/office/officeart/2005/8/layout/orgChart1"/>
    <dgm:cxn modelId="{28C1EC2D-9442-4A64-9486-94CDB0EF8BC3}" srcId="{6CC388D7-E372-44FD-987A-9F6969E3D82C}" destId="{9F653574-1A0F-4F24-AB4D-F9A2A0B2BB3C}" srcOrd="1" destOrd="0" parTransId="{7F0BB126-AB03-4AA5-BF0A-6E56D4D04BB7}" sibTransId="{61E4C8D0-5002-4BCE-A856-2AC83F826775}"/>
    <dgm:cxn modelId="{27ABC718-E4D1-479C-96B8-680F52CE934A}" type="presOf" srcId="{77CEC867-0468-40CC-967E-147EE32B47A0}" destId="{38B46A2F-8555-4636-BEAD-D24A13065469}" srcOrd="0" destOrd="0" presId="urn:microsoft.com/office/officeart/2005/8/layout/orgChart1"/>
    <dgm:cxn modelId="{38178F84-974F-4D2C-8109-A43C2AF887A1}" type="presOf" srcId="{F39FACCA-A8B8-443F-8224-BEC0C548E43C}" destId="{83B0AA0F-9CFE-4B62-90EE-8A54A79C6E03}" srcOrd="1" destOrd="0" presId="urn:microsoft.com/office/officeart/2005/8/layout/orgChart1"/>
    <dgm:cxn modelId="{0CC16B21-1859-41F5-B040-79C2C09D167D}" type="presOf" srcId="{6CC388D7-E372-44FD-987A-9F6969E3D82C}" destId="{D486225E-D80C-4B1F-AF2F-9191C0B83864}" srcOrd="0" destOrd="0" presId="urn:microsoft.com/office/officeart/2005/8/layout/orgChart1"/>
    <dgm:cxn modelId="{47C45727-EFB9-4E54-8D72-201AB5AA4651}" type="presOf" srcId="{3C3B5DBE-4DB6-4012-8BE7-E9B139D1BBD1}" destId="{1B495564-2F03-43AB-9829-531041DCA519}" srcOrd="0" destOrd="0" presId="urn:microsoft.com/office/officeart/2005/8/layout/orgChart1"/>
    <dgm:cxn modelId="{10175DFE-A751-45A5-B5C3-C241E16786AA}" type="presOf" srcId="{3C3B5DBE-4DB6-4012-8BE7-E9B139D1BBD1}" destId="{32B5C52D-D36A-41F7-A793-1602544833B5}" srcOrd="1" destOrd="0" presId="urn:microsoft.com/office/officeart/2005/8/layout/orgChart1"/>
    <dgm:cxn modelId="{89A10FC2-C199-4EAC-ACAE-D626FFDCB98A}" type="presOf" srcId="{A06F6596-AB5A-49C5-98CC-FFAD878A431F}" destId="{ACB0C535-6799-4B12-965F-B91F576C1DCD}" srcOrd="0" destOrd="0" presId="urn:microsoft.com/office/officeart/2005/8/layout/orgChart1"/>
    <dgm:cxn modelId="{199EF39F-58D3-44E5-A382-8FE743DB1168}" type="presOf" srcId="{7F0BB126-AB03-4AA5-BF0A-6E56D4D04BB7}" destId="{AB545F4A-FC55-4CAB-BBB7-392DDF80238E}" srcOrd="0" destOrd="0" presId="urn:microsoft.com/office/officeart/2005/8/layout/orgChart1"/>
    <dgm:cxn modelId="{CDEDDC71-7631-4FB2-848C-A69AD80729BC}" type="presOf" srcId="{405354E8-65CD-4DF0-A893-AFFD7967FF20}" destId="{21944BCD-E2F4-4223-9B9A-5B99C60690C9}" srcOrd="0" destOrd="0" presId="urn:microsoft.com/office/officeart/2005/8/layout/orgChart1"/>
    <dgm:cxn modelId="{54EF7D1D-3C78-446C-B850-4974FACB0F54}" type="presOf" srcId="{4951F4B2-B46A-4F15-A06C-A5DF954F9D99}" destId="{88AA4EDD-CCFD-4BB1-9E41-397E65322C10}" srcOrd="0" destOrd="0" presId="urn:microsoft.com/office/officeart/2005/8/layout/orgChart1"/>
    <dgm:cxn modelId="{77B209A8-64B7-44E2-BD11-34762ECEFD79}" type="presOf" srcId="{0DE3BCE2-CD7C-4C29-92FA-EEABC30A6BD6}" destId="{A1413E64-2426-4B7D-A1A9-868AC138807E}" srcOrd="0" destOrd="0" presId="urn:microsoft.com/office/officeart/2005/8/layout/orgChart1"/>
    <dgm:cxn modelId="{CD79F8BC-A396-401B-A794-8091E0BAE0A6}" type="presOf" srcId="{29B6EA6B-223B-418A-AE3E-98FEEE3D5F95}" destId="{6B62A9D2-C727-44D8-823B-61F0EA7C180F}" srcOrd="0" destOrd="0" presId="urn:microsoft.com/office/officeart/2005/8/layout/orgChart1"/>
    <dgm:cxn modelId="{AD3FCBDA-96C9-41B1-8E3B-892086D4FA20}" type="presOf" srcId="{75E0919E-8A44-45F2-AC33-C5E4E0EDBC36}" destId="{44326F6B-94B4-4D16-861B-BB48DF3F7A8A}" srcOrd="1" destOrd="0" presId="urn:microsoft.com/office/officeart/2005/8/layout/orgChart1"/>
    <dgm:cxn modelId="{CC6B251C-6217-4EE0-8B8D-5FFD67149AFA}" srcId="{02D00024-5BA5-41D5-8113-1F3AE6C90014}" destId="{0DE3BCE2-CD7C-4C29-92FA-EEABC30A6BD6}" srcOrd="1" destOrd="0" parTransId="{22166368-D136-4E44-9448-0958F6FCC3E5}" sibTransId="{68178A31-E5A5-4A8C-8567-720655788ED0}"/>
    <dgm:cxn modelId="{388D00A6-F2FC-463E-9A09-4CEB52FF656A}" srcId="{9F653574-1A0F-4F24-AB4D-F9A2A0B2BB3C}" destId="{4951F4B2-B46A-4F15-A06C-A5DF954F9D99}" srcOrd="0" destOrd="0" parTransId="{ACD2821C-94C2-4284-8A06-9219B33D0567}" sibTransId="{2F6AAC00-5141-4B2B-A2E8-45E78FE231CF}"/>
    <dgm:cxn modelId="{841FD8F0-3CA4-4E6D-8751-65320834A8F2}" type="presOf" srcId="{D3303FA4-5EF6-4DA3-A667-43267F59F54D}" destId="{BF55EDDD-D3E4-46A7-ACA3-C236606FB0DA}" srcOrd="1" destOrd="0" presId="urn:microsoft.com/office/officeart/2005/8/layout/orgChart1"/>
    <dgm:cxn modelId="{1E7BED8D-6E47-4A5C-804E-3E23A9EEEB9D}" type="presOf" srcId="{C4FC3859-F82D-409D-8D54-2D9470DA3209}" destId="{6473D9AE-1A14-4507-8329-0599264ABFB7}" srcOrd="0" destOrd="0" presId="urn:microsoft.com/office/officeart/2005/8/layout/orgChart1"/>
    <dgm:cxn modelId="{BE3A6FB7-1E30-45BB-962D-8494266A9293}" type="presOf" srcId="{2E2EFC6B-EC7C-4C83-B439-47314BDB1C8A}" destId="{4F402D33-CDE5-4FA0-A35B-FF815305AC30}" srcOrd="0" destOrd="0" presId="urn:microsoft.com/office/officeart/2005/8/layout/orgChart1"/>
    <dgm:cxn modelId="{7DAD3E45-24AF-4501-AF5A-6C2199FAC45B}" type="presOf" srcId="{E12DA37C-9A59-41FC-8E16-72C7952E9F49}" destId="{2BA526AE-466A-40FB-A40F-8EE5045F8081}" srcOrd="0" destOrd="0" presId="urn:microsoft.com/office/officeart/2005/8/layout/orgChart1"/>
    <dgm:cxn modelId="{057B1E8B-3393-4103-A466-20D1F2897F7D}" type="presOf" srcId="{7C4DD8CE-706A-4C9B-A8FA-CD3552A2BAFD}" destId="{98F07321-3659-411B-881A-30C6FD685C4A}" srcOrd="1" destOrd="0" presId="urn:microsoft.com/office/officeart/2005/8/layout/orgChart1"/>
    <dgm:cxn modelId="{3B96E77E-2B00-49DB-B383-502750C937E7}" type="presOf" srcId="{45722B48-4AE8-45ED-8F43-2BFC5E1AE2AE}" destId="{B9DAFB1D-C890-4779-9AD5-44D302004C16}" srcOrd="1" destOrd="0" presId="urn:microsoft.com/office/officeart/2005/8/layout/orgChart1"/>
    <dgm:cxn modelId="{0EB5F89B-147A-4862-B822-353983B4575A}" type="presOf" srcId="{EF7FE546-C56E-45FF-BF30-A0D6DD5AFC4A}" destId="{39F96EC1-FA93-4AAC-A87F-731F16DC56A8}" srcOrd="0" destOrd="0" presId="urn:microsoft.com/office/officeart/2005/8/layout/orgChart1"/>
    <dgm:cxn modelId="{37341701-D595-4295-951D-3B96E68B6612}" type="presOf" srcId="{960BCAE6-0030-4ADD-A53A-C27E45DA93BE}" destId="{35E0A52D-D246-4A6D-BA2A-B76C1345F844}" srcOrd="1" destOrd="0" presId="urn:microsoft.com/office/officeart/2005/8/layout/orgChart1"/>
    <dgm:cxn modelId="{E9780C70-0DD6-44D7-B8E6-7185D4FA2D1B}" type="presOf" srcId="{8DF02009-8E95-4A8B-AA8C-6B8802751646}" destId="{888FECA7-11A9-4347-9988-DC73992AD883}" srcOrd="0" destOrd="0" presId="urn:microsoft.com/office/officeart/2005/8/layout/orgChart1"/>
    <dgm:cxn modelId="{5C2405F2-61DE-40A9-B3F9-12580E31C7C4}" srcId="{79C5C171-9523-426D-87CC-01F41AA78F75}" destId="{7C4DD8CE-706A-4C9B-A8FA-CD3552A2BAFD}" srcOrd="1" destOrd="0" parTransId="{12429F20-FC87-4412-A602-E5CBE3E62612}" sibTransId="{15D40551-4310-40F6-9D22-23F137B60E94}"/>
    <dgm:cxn modelId="{40C30238-674E-47FD-91EC-8E3F1F87C712}" type="presOf" srcId="{5E6BEF9B-7AEB-4716-A26C-3A83766971AD}" destId="{32C4C9EE-A355-4E60-B8CE-1EA24E9CD07A}" srcOrd="1" destOrd="0" presId="urn:microsoft.com/office/officeart/2005/8/layout/orgChart1"/>
    <dgm:cxn modelId="{C6708508-A6C8-4DE4-A9BB-54D113DD1E21}" type="presOf" srcId="{6CC388D7-E372-44FD-987A-9F6969E3D82C}" destId="{9CABFAA1-E71A-4518-88CA-17DE41C5DEE0}" srcOrd="1" destOrd="0" presId="urn:microsoft.com/office/officeart/2005/8/layout/orgChart1"/>
    <dgm:cxn modelId="{AB210E1E-5C39-4EFA-BE95-EA60B161AE81}" type="presOf" srcId="{9F653574-1A0F-4F24-AB4D-F9A2A0B2BB3C}" destId="{76F73210-3162-4812-9830-CA35876FC913}" srcOrd="0" destOrd="0" presId="urn:microsoft.com/office/officeart/2005/8/layout/orgChart1"/>
    <dgm:cxn modelId="{00B1D683-A355-4B9B-99B9-E8F186BB611B}" type="presOf" srcId="{7C4DD8CE-706A-4C9B-A8FA-CD3552A2BAFD}" destId="{9E1AFB6B-8633-45DC-A636-8F7378C1DFEC}" srcOrd="0" destOrd="0" presId="urn:microsoft.com/office/officeart/2005/8/layout/orgChart1"/>
    <dgm:cxn modelId="{CE36CAD2-1961-4EA5-92AE-8549FB6A2FA2}" srcId="{F39FACCA-A8B8-443F-8224-BEC0C548E43C}" destId="{02D00024-5BA5-41D5-8113-1F3AE6C90014}" srcOrd="1" destOrd="0" parTransId="{EF7FE546-C56E-45FF-BF30-A0D6DD5AFC4A}" sibTransId="{4F56AF47-867C-49FE-87B7-501C8DFD0E5A}"/>
    <dgm:cxn modelId="{7C547811-91AD-442D-98E5-A36DA636534A}" type="presOf" srcId="{405354E8-65CD-4DF0-A893-AFFD7967FF20}" destId="{FC1F7B02-306F-4972-AD08-9FCBF1F54890}" srcOrd="1" destOrd="0" presId="urn:microsoft.com/office/officeart/2005/8/layout/orgChart1"/>
    <dgm:cxn modelId="{67B35E31-FF01-4816-9565-E417B9AC64FC}" type="presOf" srcId="{09336A7B-D98C-4DBA-91D7-E7324A4C7C9E}" destId="{3E004B38-E860-47FB-B753-69B35AF523E6}" srcOrd="0" destOrd="0" presId="urn:microsoft.com/office/officeart/2005/8/layout/orgChart1"/>
    <dgm:cxn modelId="{AB7B7B29-30D2-44E6-B000-B2D87FA7A348}" type="presOf" srcId="{F39FACCA-A8B8-443F-8224-BEC0C548E43C}" destId="{3C64B14D-ABBA-4A80-A013-8942BA94F6A2}" srcOrd="0" destOrd="0" presId="urn:microsoft.com/office/officeart/2005/8/layout/orgChart1"/>
    <dgm:cxn modelId="{276447EB-34F4-46CC-A3D6-4A2E55C2D095}" type="presParOf" srcId="{C84E6BFD-DC75-4681-83D3-BBE20DC70758}" destId="{7D36DB7A-4080-4F09-8939-84D124A8781C}" srcOrd="0" destOrd="0" presId="urn:microsoft.com/office/officeart/2005/8/layout/orgChart1"/>
    <dgm:cxn modelId="{1DE989DE-5794-416B-B6D2-6310B87128EF}" type="presParOf" srcId="{7D36DB7A-4080-4F09-8939-84D124A8781C}" destId="{5547CBC4-A8EC-4873-93CC-3F9A6DE84D20}" srcOrd="0" destOrd="0" presId="urn:microsoft.com/office/officeart/2005/8/layout/orgChart1"/>
    <dgm:cxn modelId="{FA709D3C-4172-44FF-9242-61C1BC46CCD1}" type="presParOf" srcId="{5547CBC4-A8EC-4873-93CC-3F9A6DE84D20}" destId="{546E4322-4466-45C5-9A69-8E2C90DC7D0D}" srcOrd="0" destOrd="0" presId="urn:microsoft.com/office/officeart/2005/8/layout/orgChart1"/>
    <dgm:cxn modelId="{5A804D5D-5089-4F55-B20D-5F3A935AB9C5}" type="presParOf" srcId="{5547CBC4-A8EC-4873-93CC-3F9A6DE84D20}" destId="{32C4C9EE-A355-4E60-B8CE-1EA24E9CD07A}" srcOrd="1" destOrd="0" presId="urn:microsoft.com/office/officeart/2005/8/layout/orgChart1"/>
    <dgm:cxn modelId="{D81E125D-A874-4E75-97C9-1E11005203E3}" type="presParOf" srcId="{7D36DB7A-4080-4F09-8939-84D124A8781C}" destId="{0179DF7E-98D1-4939-A4AB-7EB81AA43DAA}" srcOrd="1" destOrd="0" presId="urn:microsoft.com/office/officeart/2005/8/layout/orgChart1"/>
    <dgm:cxn modelId="{9E64786A-1F1A-4711-95B0-E2F3F121F7E9}" type="presParOf" srcId="{0179DF7E-98D1-4939-A4AB-7EB81AA43DAA}" destId="{888FECA7-11A9-4347-9988-DC73992AD883}" srcOrd="0" destOrd="0" presId="urn:microsoft.com/office/officeart/2005/8/layout/orgChart1"/>
    <dgm:cxn modelId="{997746C5-BAB3-40C9-928F-158DBF8B340E}" type="presParOf" srcId="{0179DF7E-98D1-4939-A4AB-7EB81AA43DAA}" destId="{B07630E0-83B6-4E23-8C97-653078DABB59}" srcOrd="1" destOrd="0" presId="urn:microsoft.com/office/officeart/2005/8/layout/orgChart1"/>
    <dgm:cxn modelId="{48015EC2-558F-490D-9F67-10089B59B81A}" type="presParOf" srcId="{B07630E0-83B6-4E23-8C97-653078DABB59}" destId="{6B9A2E91-92EA-4703-97BB-0A42FCC1AB3B}" srcOrd="0" destOrd="0" presId="urn:microsoft.com/office/officeart/2005/8/layout/orgChart1"/>
    <dgm:cxn modelId="{563B0E12-06D3-47AD-8A02-D31F9B81A2F7}" type="presParOf" srcId="{6B9A2E91-92EA-4703-97BB-0A42FCC1AB3B}" destId="{BFDB40CA-453E-488D-AE07-BF6CBC6E5DE9}" srcOrd="0" destOrd="0" presId="urn:microsoft.com/office/officeart/2005/8/layout/orgChart1"/>
    <dgm:cxn modelId="{F3D2E8F5-EF04-4EEB-B950-5853E4132BFC}" type="presParOf" srcId="{6B9A2E91-92EA-4703-97BB-0A42FCC1AB3B}" destId="{66AFFAB6-626A-46E4-ABAA-6B3CA49597A8}" srcOrd="1" destOrd="0" presId="urn:microsoft.com/office/officeart/2005/8/layout/orgChart1"/>
    <dgm:cxn modelId="{840BED87-E835-4382-9F71-F26A21B99BF4}" type="presParOf" srcId="{B07630E0-83B6-4E23-8C97-653078DABB59}" destId="{9AE12635-3790-4174-B874-D50A70512073}" srcOrd="1" destOrd="0" presId="urn:microsoft.com/office/officeart/2005/8/layout/orgChart1"/>
    <dgm:cxn modelId="{F55E141C-FF25-4C91-AA21-8C0CEE6A6DFC}" type="presParOf" srcId="{B07630E0-83B6-4E23-8C97-653078DABB59}" destId="{BB01330A-23E8-46A3-B037-4D21F8C17860}" srcOrd="2" destOrd="0" presId="urn:microsoft.com/office/officeart/2005/8/layout/orgChart1"/>
    <dgm:cxn modelId="{0971B71B-8BDB-4515-9D5D-DA1C2B713C5B}" type="presParOf" srcId="{0179DF7E-98D1-4939-A4AB-7EB81AA43DAA}" destId="{D526437C-18F5-42A9-9E82-5A317791ACD1}" srcOrd="2" destOrd="0" presId="urn:microsoft.com/office/officeart/2005/8/layout/orgChart1"/>
    <dgm:cxn modelId="{C443F1E6-77B5-4A32-830F-5268900DFD27}" type="presParOf" srcId="{0179DF7E-98D1-4939-A4AB-7EB81AA43DAA}" destId="{681982C5-D261-4AD1-AD28-926C3DF1CD19}" srcOrd="3" destOrd="0" presId="urn:microsoft.com/office/officeart/2005/8/layout/orgChart1"/>
    <dgm:cxn modelId="{93F8C3F1-45B0-4D4A-BBD4-342CAD5C664B}" type="presParOf" srcId="{681982C5-D261-4AD1-AD28-926C3DF1CD19}" destId="{AD9B29E9-5FB8-4EB6-9092-261AEC35BE05}" srcOrd="0" destOrd="0" presId="urn:microsoft.com/office/officeart/2005/8/layout/orgChart1"/>
    <dgm:cxn modelId="{EDC64898-5729-4446-AA4E-9074C0B43291}" type="presParOf" srcId="{AD9B29E9-5FB8-4EB6-9092-261AEC35BE05}" destId="{D486225E-D80C-4B1F-AF2F-9191C0B83864}" srcOrd="0" destOrd="0" presId="urn:microsoft.com/office/officeart/2005/8/layout/orgChart1"/>
    <dgm:cxn modelId="{5406C188-549A-4F59-9A02-4E86D4B1354F}" type="presParOf" srcId="{AD9B29E9-5FB8-4EB6-9092-261AEC35BE05}" destId="{9CABFAA1-E71A-4518-88CA-17DE41C5DEE0}" srcOrd="1" destOrd="0" presId="urn:microsoft.com/office/officeart/2005/8/layout/orgChart1"/>
    <dgm:cxn modelId="{C0766401-3D8F-4053-A877-A9F6C13102CF}" type="presParOf" srcId="{681982C5-D261-4AD1-AD28-926C3DF1CD19}" destId="{5CCC5A34-AF39-4A1C-A8E7-42492A3E4FFB}" srcOrd="1" destOrd="0" presId="urn:microsoft.com/office/officeart/2005/8/layout/orgChart1"/>
    <dgm:cxn modelId="{374F35AB-DF98-42EF-BA0D-ED7EE93C951B}" type="presParOf" srcId="{5CCC5A34-AF39-4A1C-A8E7-42492A3E4FFB}" destId="{E6ABCA1B-6EE8-47BA-B823-9A999B4F1ADD}" srcOrd="0" destOrd="0" presId="urn:microsoft.com/office/officeart/2005/8/layout/orgChart1"/>
    <dgm:cxn modelId="{2B4A771B-F32F-4837-852D-2807B9DA950C}" type="presParOf" srcId="{5CCC5A34-AF39-4A1C-A8E7-42492A3E4FFB}" destId="{47E25ADB-7BCE-420A-BB2A-D2AAC505E794}" srcOrd="1" destOrd="0" presId="urn:microsoft.com/office/officeart/2005/8/layout/orgChart1"/>
    <dgm:cxn modelId="{8FCBAB64-0628-42C2-8F86-3BCFF7EE7580}" type="presParOf" srcId="{47E25ADB-7BCE-420A-BB2A-D2AAC505E794}" destId="{C57BF78F-B742-40E7-BA4B-C74524CB52F3}" srcOrd="0" destOrd="0" presId="urn:microsoft.com/office/officeart/2005/8/layout/orgChart1"/>
    <dgm:cxn modelId="{2769D810-B2ED-4D38-967F-307E261B186A}" type="presParOf" srcId="{C57BF78F-B742-40E7-BA4B-C74524CB52F3}" destId="{ACB0C535-6799-4B12-965F-B91F576C1DCD}" srcOrd="0" destOrd="0" presId="urn:microsoft.com/office/officeart/2005/8/layout/orgChart1"/>
    <dgm:cxn modelId="{3EC8DF1B-1ED0-4173-8386-E39B4B214255}" type="presParOf" srcId="{C57BF78F-B742-40E7-BA4B-C74524CB52F3}" destId="{A38ACFCD-F6CF-4770-8E10-C36856713B02}" srcOrd="1" destOrd="0" presId="urn:microsoft.com/office/officeart/2005/8/layout/orgChart1"/>
    <dgm:cxn modelId="{02E3948F-856A-45E9-B54E-F56CCB9AD87C}" type="presParOf" srcId="{47E25ADB-7BCE-420A-BB2A-D2AAC505E794}" destId="{746600ED-6FDE-4076-AD37-560DD66885D5}" srcOrd="1" destOrd="0" presId="urn:microsoft.com/office/officeart/2005/8/layout/orgChart1"/>
    <dgm:cxn modelId="{207EDC4C-47CD-4A9F-9E9E-84B4A5D2FD0A}" type="presParOf" srcId="{47E25ADB-7BCE-420A-BB2A-D2AAC505E794}" destId="{291A4BDD-3995-452A-8327-FDA2F582FC64}" srcOrd="2" destOrd="0" presId="urn:microsoft.com/office/officeart/2005/8/layout/orgChart1"/>
    <dgm:cxn modelId="{042D3026-3289-4ABE-835E-0DEA304CCB39}" type="presParOf" srcId="{5CCC5A34-AF39-4A1C-A8E7-42492A3E4FFB}" destId="{AB545F4A-FC55-4CAB-BBB7-392DDF80238E}" srcOrd="2" destOrd="0" presId="urn:microsoft.com/office/officeart/2005/8/layout/orgChart1"/>
    <dgm:cxn modelId="{31B10AFD-F968-427C-9480-7A682857FF32}" type="presParOf" srcId="{5CCC5A34-AF39-4A1C-A8E7-42492A3E4FFB}" destId="{6B235394-2DAF-463F-9C35-A72A294F583D}" srcOrd="3" destOrd="0" presId="urn:microsoft.com/office/officeart/2005/8/layout/orgChart1"/>
    <dgm:cxn modelId="{9435A9D0-9D3B-4DD4-ABA9-6D6E90629CC0}" type="presParOf" srcId="{6B235394-2DAF-463F-9C35-A72A294F583D}" destId="{350300CB-DC0B-460B-8105-1C8E30B7B1E6}" srcOrd="0" destOrd="0" presId="urn:microsoft.com/office/officeart/2005/8/layout/orgChart1"/>
    <dgm:cxn modelId="{EB329C93-E74C-4804-9B70-FEFA98673423}" type="presParOf" srcId="{350300CB-DC0B-460B-8105-1C8E30B7B1E6}" destId="{76F73210-3162-4812-9830-CA35876FC913}" srcOrd="0" destOrd="0" presId="urn:microsoft.com/office/officeart/2005/8/layout/orgChart1"/>
    <dgm:cxn modelId="{50C273F7-0383-4CF9-98E2-F36DE89DAFB6}" type="presParOf" srcId="{350300CB-DC0B-460B-8105-1C8E30B7B1E6}" destId="{9DB5B182-1A2B-4F3B-8A50-F10BCA38575F}" srcOrd="1" destOrd="0" presId="urn:microsoft.com/office/officeart/2005/8/layout/orgChart1"/>
    <dgm:cxn modelId="{BB67B252-F42F-4A2E-B330-0FB1AF2D4BEB}" type="presParOf" srcId="{6B235394-2DAF-463F-9C35-A72A294F583D}" destId="{F0D3B0EE-AD3A-4683-A9C2-C435429E2D5C}" srcOrd="1" destOrd="0" presId="urn:microsoft.com/office/officeart/2005/8/layout/orgChart1"/>
    <dgm:cxn modelId="{563A9FBA-25C3-46D9-91E6-0A9C9BC72EB7}" type="presParOf" srcId="{F0D3B0EE-AD3A-4683-A9C2-C435429E2D5C}" destId="{C24CF508-8815-4AAD-B8F6-5814BD88474C}" srcOrd="0" destOrd="0" presId="urn:microsoft.com/office/officeart/2005/8/layout/orgChart1"/>
    <dgm:cxn modelId="{24DC63A5-885F-4AEA-B8F6-6848E7B84348}" type="presParOf" srcId="{F0D3B0EE-AD3A-4683-A9C2-C435429E2D5C}" destId="{C9ACDB47-8900-4EDF-BC2D-30F41C0D988D}" srcOrd="1" destOrd="0" presId="urn:microsoft.com/office/officeart/2005/8/layout/orgChart1"/>
    <dgm:cxn modelId="{54321BCE-FBDC-4A08-8B5D-F9FDE1D31397}" type="presParOf" srcId="{C9ACDB47-8900-4EDF-BC2D-30F41C0D988D}" destId="{9BDD9406-E0C4-475D-B634-76B7A4CC96B0}" srcOrd="0" destOrd="0" presId="urn:microsoft.com/office/officeart/2005/8/layout/orgChart1"/>
    <dgm:cxn modelId="{B5E47F0A-3B53-4378-9819-FF8C917A3BAA}" type="presParOf" srcId="{9BDD9406-E0C4-475D-B634-76B7A4CC96B0}" destId="{88AA4EDD-CCFD-4BB1-9E41-397E65322C10}" srcOrd="0" destOrd="0" presId="urn:microsoft.com/office/officeart/2005/8/layout/orgChart1"/>
    <dgm:cxn modelId="{B5D6D018-2CC0-4DDE-A412-A0DA41F67124}" type="presParOf" srcId="{9BDD9406-E0C4-475D-B634-76B7A4CC96B0}" destId="{0613F3C9-CE8B-46FE-91F9-929FCE92B8A2}" srcOrd="1" destOrd="0" presId="urn:microsoft.com/office/officeart/2005/8/layout/orgChart1"/>
    <dgm:cxn modelId="{2B3B0BC5-4E0A-42CF-BF55-DC998FF88988}" type="presParOf" srcId="{C9ACDB47-8900-4EDF-BC2D-30F41C0D988D}" destId="{F14387D1-8E17-4622-B21F-5368047A062D}" srcOrd="1" destOrd="0" presId="urn:microsoft.com/office/officeart/2005/8/layout/orgChart1"/>
    <dgm:cxn modelId="{AC7E89DA-F2E2-42FE-9A4F-C4B368B46784}" type="presParOf" srcId="{F14387D1-8E17-4622-B21F-5368047A062D}" destId="{6B62A9D2-C727-44D8-823B-61F0EA7C180F}" srcOrd="0" destOrd="0" presId="urn:microsoft.com/office/officeart/2005/8/layout/orgChart1"/>
    <dgm:cxn modelId="{CD70453C-CC74-4D20-8661-DE9388E7A157}" type="presParOf" srcId="{F14387D1-8E17-4622-B21F-5368047A062D}" destId="{A5A92974-2F6B-4D0E-9EF5-6A1E79D121FB}" srcOrd="1" destOrd="0" presId="urn:microsoft.com/office/officeart/2005/8/layout/orgChart1"/>
    <dgm:cxn modelId="{9AA2130D-5820-4EE1-B1F3-67F514C0C7AC}" type="presParOf" srcId="{A5A92974-2F6B-4D0E-9EF5-6A1E79D121FB}" destId="{0EF9A9F5-21E9-492B-B94D-0EF07D82A9C8}" srcOrd="0" destOrd="0" presId="urn:microsoft.com/office/officeart/2005/8/layout/orgChart1"/>
    <dgm:cxn modelId="{0826CD91-A539-4BBF-8F0D-159D9C46E79E}" type="presParOf" srcId="{0EF9A9F5-21E9-492B-B94D-0EF07D82A9C8}" destId="{4497DA8F-5918-426F-8F42-D0D178D6B73A}" srcOrd="0" destOrd="0" presId="urn:microsoft.com/office/officeart/2005/8/layout/orgChart1"/>
    <dgm:cxn modelId="{D1844EEC-4C10-4267-8EC1-97C0063AF277}" type="presParOf" srcId="{0EF9A9F5-21E9-492B-B94D-0EF07D82A9C8}" destId="{35E0A52D-D246-4A6D-BA2A-B76C1345F844}" srcOrd="1" destOrd="0" presId="urn:microsoft.com/office/officeart/2005/8/layout/orgChart1"/>
    <dgm:cxn modelId="{E63026A0-0D01-416D-AC25-A2AA4E91D445}" type="presParOf" srcId="{A5A92974-2F6B-4D0E-9EF5-6A1E79D121FB}" destId="{636A326A-842C-4DE7-BA75-906CC7D83B7B}" srcOrd="1" destOrd="0" presId="urn:microsoft.com/office/officeart/2005/8/layout/orgChart1"/>
    <dgm:cxn modelId="{1A0DDCAF-3B3F-45CE-8BAD-820B32511DBB}" type="presParOf" srcId="{636A326A-842C-4DE7-BA75-906CC7D83B7B}" destId="{2BA526AE-466A-40FB-A40F-8EE5045F8081}" srcOrd="0" destOrd="0" presId="urn:microsoft.com/office/officeart/2005/8/layout/orgChart1"/>
    <dgm:cxn modelId="{76A5DF2B-5D24-4433-9AB3-86D649AA14E3}" type="presParOf" srcId="{636A326A-842C-4DE7-BA75-906CC7D83B7B}" destId="{393999F6-DB89-411D-8A6F-C6D6AE648E05}" srcOrd="1" destOrd="0" presId="urn:microsoft.com/office/officeart/2005/8/layout/orgChart1"/>
    <dgm:cxn modelId="{394A4E71-EE8B-40B7-B0CC-2063EFBF78D8}" type="presParOf" srcId="{393999F6-DB89-411D-8A6F-C6D6AE648E05}" destId="{D42F579E-9A91-4557-B367-30E411633F39}" srcOrd="0" destOrd="0" presId="urn:microsoft.com/office/officeart/2005/8/layout/orgChart1"/>
    <dgm:cxn modelId="{C6A92445-730D-4C29-80F9-7B02554D34CA}" type="presParOf" srcId="{D42F579E-9A91-4557-B367-30E411633F39}" destId="{075BA7A5-DD81-4462-B23B-5DAF016366CE}" srcOrd="0" destOrd="0" presId="urn:microsoft.com/office/officeart/2005/8/layout/orgChart1"/>
    <dgm:cxn modelId="{AFAD53F1-62DF-483E-80E5-D6D4C0E6386A}" type="presParOf" srcId="{D42F579E-9A91-4557-B367-30E411633F39}" destId="{D9AFD063-F11F-4418-BF50-2C4CD77CB25B}" srcOrd="1" destOrd="0" presId="urn:microsoft.com/office/officeart/2005/8/layout/orgChart1"/>
    <dgm:cxn modelId="{1479F51A-521F-46CE-977C-60A20EECEE63}" type="presParOf" srcId="{393999F6-DB89-411D-8A6F-C6D6AE648E05}" destId="{C6E41CAC-9585-4A86-A92B-DC8BFF82AF7B}" srcOrd="1" destOrd="0" presId="urn:microsoft.com/office/officeart/2005/8/layout/orgChart1"/>
    <dgm:cxn modelId="{AF78B59C-4FE1-4AFB-AD3C-0333722BC3AC}" type="presParOf" srcId="{C6E41CAC-9585-4A86-A92B-DC8BFF82AF7B}" destId="{CB1DB1F3-7E0E-45B4-9136-A1E6E2330F65}" srcOrd="0" destOrd="0" presId="urn:microsoft.com/office/officeart/2005/8/layout/orgChart1"/>
    <dgm:cxn modelId="{588ABB29-0DE4-41AA-9A6A-5291C3858CF7}" type="presParOf" srcId="{C6E41CAC-9585-4A86-A92B-DC8BFF82AF7B}" destId="{99708E32-4431-4722-B289-0AB69338157A}" srcOrd="1" destOrd="0" presId="urn:microsoft.com/office/officeart/2005/8/layout/orgChart1"/>
    <dgm:cxn modelId="{DC998993-9513-4416-8B21-2C99FFD044B3}" type="presParOf" srcId="{99708E32-4431-4722-B289-0AB69338157A}" destId="{5D4D6554-34BE-4214-9B8E-8875BF6E094D}" srcOrd="0" destOrd="0" presId="urn:microsoft.com/office/officeart/2005/8/layout/orgChart1"/>
    <dgm:cxn modelId="{9ADE2E26-C84C-4F45-9A3A-B45BC7C53E54}" type="presParOf" srcId="{5D4D6554-34BE-4214-9B8E-8875BF6E094D}" destId="{332B8F5E-0CE3-4F74-87A4-62C49E260251}" srcOrd="0" destOrd="0" presId="urn:microsoft.com/office/officeart/2005/8/layout/orgChart1"/>
    <dgm:cxn modelId="{4CCD40DA-12A5-458B-810C-2A4A72204FCB}" type="presParOf" srcId="{5D4D6554-34BE-4214-9B8E-8875BF6E094D}" destId="{44326F6B-94B4-4D16-861B-BB48DF3F7A8A}" srcOrd="1" destOrd="0" presId="urn:microsoft.com/office/officeart/2005/8/layout/orgChart1"/>
    <dgm:cxn modelId="{FA96B616-9CD8-4231-9FE6-02A3D155EDC7}" type="presParOf" srcId="{99708E32-4431-4722-B289-0AB69338157A}" destId="{9EBB28E9-43DF-48A7-9C65-93ABCF49E025}" srcOrd="1" destOrd="0" presId="urn:microsoft.com/office/officeart/2005/8/layout/orgChart1"/>
    <dgm:cxn modelId="{671B9321-0ABC-42E8-92EC-FD3988646F9C}" type="presParOf" srcId="{99708E32-4431-4722-B289-0AB69338157A}" destId="{71FE9A10-C8E2-4DEB-8B22-DC7D7EC0DA07}" srcOrd="2" destOrd="0" presId="urn:microsoft.com/office/officeart/2005/8/layout/orgChart1"/>
    <dgm:cxn modelId="{04012A4A-E048-425C-A8B6-EA756D51C7BA}" type="presParOf" srcId="{C6E41CAC-9585-4A86-A92B-DC8BFF82AF7B}" destId="{ADFAC8AD-78EF-48D9-8F04-8A3D4D153B3E}" srcOrd="2" destOrd="0" presId="urn:microsoft.com/office/officeart/2005/8/layout/orgChart1"/>
    <dgm:cxn modelId="{5E5600F1-672E-4C32-B628-DD4FAAA0848B}" type="presParOf" srcId="{C6E41CAC-9585-4A86-A92B-DC8BFF82AF7B}" destId="{5C4C1239-FF35-4A97-B9DB-8DCD1C76F16C}" srcOrd="3" destOrd="0" presId="urn:microsoft.com/office/officeart/2005/8/layout/orgChart1"/>
    <dgm:cxn modelId="{27F367C5-0055-456A-8E88-51B28BA0C8EE}" type="presParOf" srcId="{5C4C1239-FF35-4A97-B9DB-8DCD1C76F16C}" destId="{4C68C24E-07BE-41D3-9213-D416F5246444}" srcOrd="0" destOrd="0" presId="urn:microsoft.com/office/officeart/2005/8/layout/orgChart1"/>
    <dgm:cxn modelId="{B7AF3B88-4EF0-4488-903F-81ABE072C9C9}" type="presParOf" srcId="{4C68C24E-07BE-41D3-9213-D416F5246444}" destId="{9E1AFB6B-8633-45DC-A636-8F7378C1DFEC}" srcOrd="0" destOrd="0" presId="urn:microsoft.com/office/officeart/2005/8/layout/orgChart1"/>
    <dgm:cxn modelId="{BFB01930-7C7D-43DF-B8BB-B7B807666885}" type="presParOf" srcId="{4C68C24E-07BE-41D3-9213-D416F5246444}" destId="{98F07321-3659-411B-881A-30C6FD685C4A}" srcOrd="1" destOrd="0" presId="urn:microsoft.com/office/officeart/2005/8/layout/orgChart1"/>
    <dgm:cxn modelId="{0E79ABB7-E999-42F2-899F-9EDD78C53125}" type="presParOf" srcId="{5C4C1239-FF35-4A97-B9DB-8DCD1C76F16C}" destId="{24F466A6-8570-4B0E-9BBE-B7254A78E4DB}" srcOrd="1" destOrd="0" presId="urn:microsoft.com/office/officeart/2005/8/layout/orgChart1"/>
    <dgm:cxn modelId="{002FDD49-4059-4FBF-93AD-092EEF1A6BB1}" type="presParOf" srcId="{24F466A6-8570-4B0E-9BBE-B7254A78E4DB}" destId="{0ED7E34F-D04D-4373-8B05-817BC7CB2734}" srcOrd="0" destOrd="0" presId="urn:microsoft.com/office/officeart/2005/8/layout/orgChart1"/>
    <dgm:cxn modelId="{C1FA4BA2-6CC1-4295-95E4-FBE41C924CB4}" type="presParOf" srcId="{24F466A6-8570-4B0E-9BBE-B7254A78E4DB}" destId="{3017B485-4CA2-41D3-A7BF-64F0436DB536}" srcOrd="1" destOrd="0" presId="urn:microsoft.com/office/officeart/2005/8/layout/orgChart1"/>
    <dgm:cxn modelId="{650021A4-B8BF-4689-B493-39A8EA379621}" type="presParOf" srcId="{3017B485-4CA2-41D3-A7BF-64F0436DB536}" destId="{1C0AD4EB-3C65-4512-BD42-AC7843DB2ACD}" srcOrd="0" destOrd="0" presId="urn:microsoft.com/office/officeart/2005/8/layout/orgChart1"/>
    <dgm:cxn modelId="{943FE147-4C1F-4D8A-B6B3-255452ACC939}" type="presParOf" srcId="{1C0AD4EB-3C65-4512-BD42-AC7843DB2ACD}" destId="{1B495564-2F03-43AB-9829-531041DCA519}" srcOrd="0" destOrd="0" presId="urn:microsoft.com/office/officeart/2005/8/layout/orgChart1"/>
    <dgm:cxn modelId="{DBD8998B-DBC6-44FA-8977-D3DAA8244743}" type="presParOf" srcId="{1C0AD4EB-3C65-4512-BD42-AC7843DB2ACD}" destId="{32B5C52D-D36A-41F7-A793-1602544833B5}" srcOrd="1" destOrd="0" presId="urn:microsoft.com/office/officeart/2005/8/layout/orgChart1"/>
    <dgm:cxn modelId="{A12A0437-3A98-4511-9731-B5F9772E4492}" type="presParOf" srcId="{3017B485-4CA2-41D3-A7BF-64F0436DB536}" destId="{4736E712-F62E-4B02-BCA6-7BEDC0F2ACB4}" srcOrd="1" destOrd="0" presId="urn:microsoft.com/office/officeart/2005/8/layout/orgChart1"/>
    <dgm:cxn modelId="{3C34BBB7-DCB4-4A50-8345-01314149F091}" type="presParOf" srcId="{3017B485-4CA2-41D3-A7BF-64F0436DB536}" destId="{55AD331E-8A66-42C6-9E2C-A143DFD0E97D}" srcOrd="2" destOrd="0" presId="urn:microsoft.com/office/officeart/2005/8/layout/orgChart1"/>
    <dgm:cxn modelId="{9D56E540-1F69-4974-9A2D-85FD025D3307}" type="presParOf" srcId="{24F466A6-8570-4B0E-9BBE-B7254A78E4DB}" destId="{6473D9AE-1A14-4507-8329-0599264ABFB7}" srcOrd="2" destOrd="0" presId="urn:microsoft.com/office/officeart/2005/8/layout/orgChart1"/>
    <dgm:cxn modelId="{D005436A-1394-4C80-AF3C-F31D9DCDE64E}" type="presParOf" srcId="{24F466A6-8570-4B0E-9BBE-B7254A78E4DB}" destId="{D9AB5A29-5AA6-4C6D-8E77-2423F67D51CE}" srcOrd="3" destOrd="0" presId="urn:microsoft.com/office/officeart/2005/8/layout/orgChart1"/>
    <dgm:cxn modelId="{E70E0D02-CEF8-4BC0-902C-E4BD453ACED8}" type="presParOf" srcId="{D9AB5A29-5AA6-4C6D-8E77-2423F67D51CE}" destId="{7B3D931B-EC1C-402B-B2D7-CF7EA0D48522}" srcOrd="0" destOrd="0" presId="urn:microsoft.com/office/officeart/2005/8/layout/orgChart1"/>
    <dgm:cxn modelId="{39B5A162-2E67-47A5-8363-59221FC4678D}" type="presParOf" srcId="{7B3D931B-EC1C-402B-B2D7-CF7EA0D48522}" destId="{84876B63-9DBA-4825-B64A-A47EC486499E}" srcOrd="0" destOrd="0" presId="urn:microsoft.com/office/officeart/2005/8/layout/orgChart1"/>
    <dgm:cxn modelId="{FAE084D2-4FCE-46D4-9D7D-71F291AACDC0}" type="presParOf" srcId="{7B3D931B-EC1C-402B-B2D7-CF7EA0D48522}" destId="{062EC46F-1197-4BB8-A101-91D43D6D6AC8}" srcOrd="1" destOrd="0" presId="urn:microsoft.com/office/officeart/2005/8/layout/orgChart1"/>
    <dgm:cxn modelId="{B62CC0B7-756A-49BC-BD0F-9D8795584A11}" type="presParOf" srcId="{D9AB5A29-5AA6-4C6D-8E77-2423F67D51CE}" destId="{1E4E1BEB-65B7-46E6-895A-E85461DCB303}" srcOrd="1" destOrd="0" presId="urn:microsoft.com/office/officeart/2005/8/layout/orgChart1"/>
    <dgm:cxn modelId="{672592F8-FE79-4E0B-8869-3811E3E3FC4E}" type="presParOf" srcId="{D9AB5A29-5AA6-4C6D-8E77-2423F67D51CE}" destId="{50BBC3E0-15C6-44D6-ADE0-5CDE54A97F6F}" srcOrd="2" destOrd="0" presId="urn:microsoft.com/office/officeart/2005/8/layout/orgChart1"/>
    <dgm:cxn modelId="{F8337701-436D-47E2-BECD-8F5C4B459B76}" type="presParOf" srcId="{5C4C1239-FF35-4A97-B9DB-8DCD1C76F16C}" destId="{01329FB9-6064-4CF4-AD93-842514B77238}" srcOrd="2" destOrd="0" presId="urn:microsoft.com/office/officeart/2005/8/layout/orgChart1"/>
    <dgm:cxn modelId="{C7BFC746-7802-4E57-8B29-B720015CCD9C}" type="presParOf" srcId="{393999F6-DB89-411D-8A6F-C6D6AE648E05}" destId="{D86930D7-B95F-4874-A814-7D71FF6720D0}" srcOrd="2" destOrd="0" presId="urn:microsoft.com/office/officeart/2005/8/layout/orgChart1"/>
    <dgm:cxn modelId="{F990439E-D743-4322-B5A4-F0B49B54875C}" type="presParOf" srcId="{A5A92974-2F6B-4D0E-9EF5-6A1E79D121FB}" destId="{21FD31CD-CFF6-4A84-B87A-EB6424BCD521}" srcOrd="2" destOrd="0" presId="urn:microsoft.com/office/officeart/2005/8/layout/orgChart1"/>
    <dgm:cxn modelId="{34E09BD5-C87A-4ABA-980D-369377A4ED6B}" type="presParOf" srcId="{F14387D1-8E17-4622-B21F-5368047A062D}" destId="{4F402D33-CDE5-4FA0-A35B-FF815305AC30}" srcOrd="2" destOrd="0" presId="urn:microsoft.com/office/officeart/2005/8/layout/orgChart1"/>
    <dgm:cxn modelId="{0CBFF489-E69C-450C-AEA8-82B41E340185}" type="presParOf" srcId="{F14387D1-8E17-4622-B21F-5368047A062D}" destId="{ACC4F961-9406-4518-AA9C-7E2B3896F69B}" srcOrd="3" destOrd="0" presId="urn:microsoft.com/office/officeart/2005/8/layout/orgChart1"/>
    <dgm:cxn modelId="{3541DD7E-2C30-4A09-B960-9036B2790A3F}" type="presParOf" srcId="{ACC4F961-9406-4518-AA9C-7E2B3896F69B}" destId="{0CF11670-AA49-4A79-834F-232CE09AAA8E}" srcOrd="0" destOrd="0" presId="urn:microsoft.com/office/officeart/2005/8/layout/orgChart1"/>
    <dgm:cxn modelId="{A66FEEEB-F284-4325-8601-03713478F497}" type="presParOf" srcId="{0CF11670-AA49-4A79-834F-232CE09AAA8E}" destId="{21944BCD-E2F4-4223-9B9A-5B99C60690C9}" srcOrd="0" destOrd="0" presId="urn:microsoft.com/office/officeart/2005/8/layout/orgChart1"/>
    <dgm:cxn modelId="{DE266868-B950-420F-84BF-D1D381C25168}" type="presParOf" srcId="{0CF11670-AA49-4A79-834F-232CE09AAA8E}" destId="{FC1F7B02-306F-4972-AD08-9FCBF1F54890}" srcOrd="1" destOrd="0" presId="urn:microsoft.com/office/officeart/2005/8/layout/orgChart1"/>
    <dgm:cxn modelId="{87D7D9A6-9490-44F7-A41B-5D2B78B4799A}" type="presParOf" srcId="{ACC4F961-9406-4518-AA9C-7E2B3896F69B}" destId="{19F350D2-3E6A-4F1B-A48D-5B9B5F5988C5}" srcOrd="1" destOrd="0" presId="urn:microsoft.com/office/officeart/2005/8/layout/orgChart1"/>
    <dgm:cxn modelId="{3FB110B8-46CA-48D0-BAE4-775C4D55721F}" type="presParOf" srcId="{19F350D2-3E6A-4F1B-A48D-5B9B5F5988C5}" destId="{3E004B38-E860-47FB-B753-69B35AF523E6}" srcOrd="0" destOrd="0" presId="urn:microsoft.com/office/officeart/2005/8/layout/orgChart1"/>
    <dgm:cxn modelId="{6EA0A936-4738-4B27-BAA4-1237E514CCDD}" type="presParOf" srcId="{19F350D2-3E6A-4F1B-A48D-5B9B5F5988C5}" destId="{FC0B1414-B4E4-46D4-AEF9-78E8247C70B6}" srcOrd="1" destOrd="0" presId="urn:microsoft.com/office/officeart/2005/8/layout/orgChart1"/>
    <dgm:cxn modelId="{0B561828-275F-426B-AE67-07F7C6AFBB73}" type="presParOf" srcId="{FC0B1414-B4E4-46D4-AEF9-78E8247C70B6}" destId="{732D322E-E14F-47D2-B200-8BFF629245B4}" srcOrd="0" destOrd="0" presId="urn:microsoft.com/office/officeart/2005/8/layout/orgChart1"/>
    <dgm:cxn modelId="{422C14BC-7508-49A5-BF73-27E1ACBF80AB}" type="presParOf" srcId="{732D322E-E14F-47D2-B200-8BFF629245B4}" destId="{3C64B14D-ABBA-4A80-A013-8942BA94F6A2}" srcOrd="0" destOrd="0" presId="urn:microsoft.com/office/officeart/2005/8/layout/orgChart1"/>
    <dgm:cxn modelId="{1B233DCA-7735-45EF-9731-251DCDB9526C}" type="presParOf" srcId="{732D322E-E14F-47D2-B200-8BFF629245B4}" destId="{83B0AA0F-9CFE-4B62-90EE-8A54A79C6E03}" srcOrd="1" destOrd="0" presId="urn:microsoft.com/office/officeart/2005/8/layout/orgChart1"/>
    <dgm:cxn modelId="{2A46B1C5-3ADE-4134-8D48-C32DD7249D36}" type="presParOf" srcId="{FC0B1414-B4E4-46D4-AEF9-78E8247C70B6}" destId="{C0003542-A627-4BFD-9DF2-85C3E2CF8002}" srcOrd="1" destOrd="0" presId="urn:microsoft.com/office/officeart/2005/8/layout/orgChart1"/>
    <dgm:cxn modelId="{4BA62B77-360C-4962-A54D-97D25D91DED9}" type="presParOf" srcId="{C0003542-A627-4BFD-9DF2-85C3E2CF8002}" destId="{38B46A2F-8555-4636-BEAD-D24A13065469}" srcOrd="0" destOrd="0" presId="urn:microsoft.com/office/officeart/2005/8/layout/orgChart1"/>
    <dgm:cxn modelId="{334CEEC6-F9BD-4F2D-9F66-01392D0D9334}" type="presParOf" srcId="{C0003542-A627-4BFD-9DF2-85C3E2CF8002}" destId="{6916C2BB-C630-472F-B908-5E5BB1C42AA5}" srcOrd="1" destOrd="0" presId="urn:microsoft.com/office/officeart/2005/8/layout/orgChart1"/>
    <dgm:cxn modelId="{B6E3CA79-EA1C-4F19-A31F-B10FEE9A4383}" type="presParOf" srcId="{6916C2BB-C630-472F-B908-5E5BB1C42AA5}" destId="{18E883C5-D164-4468-ABFB-FF5D2D1BD3D0}" srcOrd="0" destOrd="0" presId="urn:microsoft.com/office/officeart/2005/8/layout/orgChart1"/>
    <dgm:cxn modelId="{54784CC7-D114-40E2-984D-DD89158B0833}" type="presParOf" srcId="{18E883C5-D164-4468-ABFB-FF5D2D1BD3D0}" destId="{08682AC2-A4B3-4342-904F-20383B2EAE56}" srcOrd="0" destOrd="0" presId="urn:microsoft.com/office/officeart/2005/8/layout/orgChart1"/>
    <dgm:cxn modelId="{FB2966E5-A707-4C89-994F-FE377A3AEFED}" type="presParOf" srcId="{18E883C5-D164-4468-ABFB-FF5D2D1BD3D0}" destId="{6F60EA3B-2217-4955-9323-662F0CC709E0}" srcOrd="1" destOrd="0" presId="urn:microsoft.com/office/officeart/2005/8/layout/orgChart1"/>
    <dgm:cxn modelId="{6C0D0AE4-F503-4A3B-B6B2-EFEBA277D9C7}" type="presParOf" srcId="{6916C2BB-C630-472F-B908-5E5BB1C42AA5}" destId="{3233299C-229A-42AC-AB73-C9B8389BCFDD}" srcOrd="1" destOrd="0" presId="urn:microsoft.com/office/officeart/2005/8/layout/orgChart1"/>
    <dgm:cxn modelId="{6DF756DD-E36A-4C77-8831-9B23A8B3E20F}" type="presParOf" srcId="{6916C2BB-C630-472F-B908-5E5BB1C42AA5}" destId="{983BD810-D132-428E-AA8C-FA923F13B429}" srcOrd="2" destOrd="0" presId="urn:microsoft.com/office/officeart/2005/8/layout/orgChart1"/>
    <dgm:cxn modelId="{993F9BC8-0635-48CF-993F-25B224F4CD8D}" type="presParOf" srcId="{C0003542-A627-4BFD-9DF2-85C3E2CF8002}" destId="{39F96EC1-FA93-4AAC-A87F-731F16DC56A8}" srcOrd="2" destOrd="0" presId="urn:microsoft.com/office/officeart/2005/8/layout/orgChart1"/>
    <dgm:cxn modelId="{B17164AA-6A4D-4B5B-B239-4729A485C814}" type="presParOf" srcId="{C0003542-A627-4BFD-9DF2-85C3E2CF8002}" destId="{71E69AB4-40D8-4A51-87A8-A439076D3793}" srcOrd="3" destOrd="0" presId="urn:microsoft.com/office/officeart/2005/8/layout/orgChart1"/>
    <dgm:cxn modelId="{929F07EF-7292-4F5A-9C4D-7FDA8299C3B1}" type="presParOf" srcId="{71E69AB4-40D8-4A51-87A8-A439076D3793}" destId="{DD0CF51A-4A11-4288-8432-FFD01FF0ABE7}" srcOrd="0" destOrd="0" presId="urn:microsoft.com/office/officeart/2005/8/layout/orgChart1"/>
    <dgm:cxn modelId="{2480BEE7-0F41-4320-A078-CE598F831BF4}" type="presParOf" srcId="{DD0CF51A-4A11-4288-8432-FFD01FF0ABE7}" destId="{EF12D7BD-D17F-4115-861F-E034CEB57157}" srcOrd="0" destOrd="0" presId="urn:microsoft.com/office/officeart/2005/8/layout/orgChart1"/>
    <dgm:cxn modelId="{5B95413F-D35F-4740-AE43-94B0D95E4C2A}" type="presParOf" srcId="{DD0CF51A-4A11-4288-8432-FFD01FF0ABE7}" destId="{31141B47-C84A-4296-B041-71299982826E}" srcOrd="1" destOrd="0" presId="urn:microsoft.com/office/officeart/2005/8/layout/orgChart1"/>
    <dgm:cxn modelId="{EF24CD67-2BCD-458A-B21D-56E7FB76CDCD}" type="presParOf" srcId="{71E69AB4-40D8-4A51-87A8-A439076D3793}" destId="{23FF73CF-AB8C-4435-A0FA-03A3B3C1365C}" srcOrd="1" destOrd="0" presId="urn:microsoft.com/office/officeart/2005/8/layout/orgChart1"/>
    <dgm:cxn modelId="{9BB64862-EE16-4BAC-8174-326A4B67B54E}" type="presParOf" srcId="{23FF73CF-AB8C-4435-A0FA-03A3B3C1365C}" destId="{9F73656B-FBCF-4CDC-8771-15CC80475F85}" srcOrd="0" destOrd="0" presId="urn:microsoft.com/office/officeart/2005/8/layout/orgChart1"/>
    <dgm:cxn modelId="{8950729B-93C2-410D-B1AF-D5773EBA653F}" type="presParOf" srcId="{23FF73CF-AB8C-4435-A0FA-03A3B3C1365C}" destId="{9E0CBCAD-2821-4688-A995-69A32D427BDF}" srcOrd="1" destOrd="0" presId="urn:microsoft.com/office/officeart/2005/8/layout/orgChart1"/>
    <dgm:cxn modelId="{D0924BCE-34C1-4513-8975-B30534021599}" type="presParOf" srcId="{9E0CBCAD-2821-4688-A995-69A32D427BDF}" destId="{771522E9-3624-4E67-BB7B-9AA93C1BE43C}" srcOrd="0" destOrd="0" presId="urn:microsoft.com/office/officeart/2005/8/layout/orgChart1"/>
    <dgm:cxn modelId="{65EB4296-7874-447A-B592-B173801FE3A4}" type="presParOf" srcId="{771522E9-3624-4E67-BB7B-9AA93C1BE43C}" destId="{89B701E4-2BBD-48CD-B59F-3644FB49C5EA}" srcOrd="0" destOrd="0" presId="urn:microsoft.com/office/officeart/2005/8/layout/orgChart1"/>
    <dgm:cxn modelId="{EFE13D9F-2A2B-41C6-AC9C-487C97690EF8}" type="presParOf" srcId="{771522E9-3624-4E67-BB7B-9AA93C1BE43C}" destId="{BF55EDDD-D3E4-46A7-ACA3-C236606FB0DA}" srcOrd="1" destOrd="0" presId="urn:microsoft.com/office/officeart/2005/8/layout/orgChart1"/>
    <dgm:cxn modelId="{3352882C-C433-4ADD-96BA-F8F22F3E6C0A}" type="presParOf" srcId="{9E0CBCAD-2821-4688-A995-69A32D427BDF}" destId="{EFA3A228-A8D2-48BF-A4CB-A45D5B81E79C}" srcOrd="1" destOrd="0" presId="urn:microsoft.com/office/officeart/2005/8/layout/orgChart1"/>
    <dgm:cxn modelId="{D750B48C-F3DA-4629-B45A-CDF2EE26F01D}" type="presParOf" srcId="{9E0CBCAD-2821-4688-A995-69A32D427BDF}" destId="{BB433F34-4CD3-4B1C-ADD2-614C56742840}" srcOrd="2" destOrd="0" presId="urn:microsoft.com/office/officeart/2005/8/layout/orgChart1"/>
    <dgm:cxn modelId="{BD2FE87E-0EA5-40C1-92FF-13C2BA966651}" type="presParOf" srcId="{23FF73CF-AB8C-4435-A0FA-03A3B3C1365C}" destId="{C65F791F-44A4-44EA-B903-4928F9B7B0CB}" srcOrd="2" destOrd="0" presId="urn:microsoft.com/office/officeart/2005/8/layout/orgChart1"/>
    <dgm:cxn modelId="{B25A1A29-A4A5-4F8D-A911-5877A9543ADC}" type="presParOf" srcId="{23FF73CF-AB8C-4435-A0FA-03A3B3C1365C}" destId="{0A904886-7422-43B6-BB4B-BB7E68BEE96C}" srcOrd="3" destOrd="0" presId="urn:microsoft.com/office/officeart/2005/8/layout/orgChart1"/>
    <dgm:cxn modelId="{69B35D15-B138-4B75-9F63-1A4F669801AA}" type="presParOf" srcId="{0A904886-7422-43B6-BB4B-BB7E68BEE96C}" destId="{14C3131E-12C5-4A24-859C-B83E9B8D6002}" srcOrd="0" destOrd="0" presId="urn:microsoft.com/office/officeart/2005/8/layout/orgChart1"/>
    <dgm:cxn modelId="{4C7232E2-CBEE-4524-AFB7-35BDD077334E}" type="presParOf" srcId="{14C3131E-12C5-4A24-859C-B83E9B8D6002}" destId="{A1413E64-2426-4B7D-A1A9-868AC138807E}" srcOrd="0" destOrd="0" presId="urn:microsoft.com/office/officeart/2005/8/layout/orgChart1"/>
    <dgm:cxn modelId="{96615DB6-3416-4B26-89CD-16B3A5B5C2C5}" type="presParOf" srcId="{14C3131E-12C5-4A24-859C-B83E9B8D6002}" destId="{DB9EA04F-858D-4587-A453-DAEE38140E9A}" srcOrd="1" destOrd="0" presId="urn:microsoft.com/office/officeart/2005/8/layout/orgChart1"/>
    <dgm:cxn modelId="{929F8942-B770-4D65-8E69-42E032B27431}" type="presParOf" srcId="{0A904886-7422-43B6-BB4B-BB7E68BEE96C}" destId="{45CE7984-1AF1-4BF8-9973-90CA4735DE61}" srcOrd="1" destOrd="0" presId="urn:microsoft.com/office/officeart/2005/8/layout/orgChart1"/>
    <dgm:cxn modelId="{A640DC90-B539-4AA2-8844-105120D65B42}" type="presParOf" srcId="{45CE7984-1AF1-4BF8-9973-90CA4735DE61}" destId="{7DAAE039-8262-4F19-9B04-89F378CAC505}" srcOrd="0" destOrd="0" presId="urn:microsoft.com/office/officeart/2005/8/layout/orgChart1"/>
    <dgm:cxn modelId="{0A1BF17C-C01E-4811-813B-97FB621CF117}" type="presParOf" srcId="{45CE7984-1AF1-4BF8-9973-90CA4735DE61}" destId="{761AF915-21F8-4026-920B-2095D865EDCB}" srcOrd="1" destOrd="0" presId="urn:microsoft.com/office/officeart/2005/8/layout/orgChart1"/>
    <dgm:cxn modelId="{DF1317FC-CBE8-45CB-8A12-7BB88BD43F68}" type="presParOf" srcId="{761AF915-21F8-4026-920B-2095D865EDCB}" destId="{DA704FB2-659F-4390-98B3-D0FCD60419F1}" srcOrd="0" destOrd="0" presId="urn:microsoft.com/office/officeart/2005/8/layout/orgChart1"/>
    <dgm:cxn modelId="{11607E0E-7650-4D48-A2E7-F2B3D9AEF853}" type="presParOf" srcId="{DA704FB2-659F-4390-98B3-D0FCD60419F1}" destId="{9BFE7A48-0F27-41EC-AC8C-038D8B6F0CCC}" srcOrd="0" destOrd="0" presId="urn:microsoft.com/office/officeart/2005/8/layout/orgChart1"/>
    <dgm:cxn modelId="{3CA0C0C4-81F3-40F2-966A-8CE08A166638}" type="presParOf" srcId="{DA704FB2-659F-4390-98B3-D0FCD60419F1}" destId="{B9DAFB1D-C890-4779-9AD5-44D302004C16}" srcOrd="1" destOrd="0" presId="urn:microsoft.com/office/officeart/2005/8/layout/orgChart1"/>
    <dgm:cxn modelId="{2FD8016C-18B7-40E4-A1D2-B325386031FE}" type="presParOf" srcId="{761AF915-21F8-4026-920B-2095D865EDCB}" destId="{C59DA177-50E9-4083-AE79-C25325C6E29A}" srcOrd="1" destOrd="0" presId="urn:microsoft.com/office/officeart/2005/8/layout/orgChart1"/>
    <dgm:cxn modelId="{37051B8C-B05A-4AA5-867A-0BF701C84732}" type="presParOf" srcId="{761AF915-21F8-4026-920B-2095D865EDCB}" destId="{DD147503-9AB3-4B84-B0EC-AD87616637B1}" srcOrd="2" destOrd="0" presId="urn:microsoft.com/office/officeart/2005/8/layout/orgChart1"/>
    <dgm:cxn modelId="{23507314-3AB8-41A7-A5A2-5D720F4F3CC3}" type="presParOf" srcId="{45CE7984-1AF1-4BF8-9973-90CA4735DE61}" destId="{A9BB6D5A-D21B-45BA-A6BC-9BC6082B3F1D}" srcOrd="2" destOrd="0" presId="urn:microsoft.com/office/officeart/2005/8/layout/orgChart1"/>
    <dgm:cxn modelId="{CAD07C24-F665-434A-AC40-7AEFDF58327C}" type="presParOf" srcId="{45CE7984-1AF1-4BF8-9973-90CA4735DE61}" destId="{8199727A-91EE-4895-A6C6-C10116342DDC}" srcOrd="3" destOrd="0" presId="urn:microsoft.com/office/officeart/2005/8/layout/orgChart1"/>
    <dgm:cxn modelId="{C20DAD03-594B-44F0-818E-1AA55BECBA8B}" type="presParOf" srcId="{8199727A-91EE-4895-A6C6-C10116342DDC}" destId="{895F36A1-4FF5-4993-BD9E-29B7697B0A56}" srcOrd="0" destOrd="0" presId="urn:microsoft.com/office/officeart/2005/8/layout/orgChart1"/>
    <dgm:cxn modelId="{FB1C3EC9-6947-4AAB-85CA-A765EECB09A9}" type="presParOf" srcId="{895F36A1-4FF5-4993-BD9E-29B7697B0A56}" destId="{52DE014A-FBEF-42E8-A2F2-8F9BC5BE7CF1}" srcOrd="0" destOrd="0" presId="urn:microsoft.com/office/officeart/2005/8/layout/orgChart1"/>
    <dgm:cxn modelId="{5F5F9BDA-DDE9-41FD-9E04-ADB561930DC7}" type="presParOf" srcId="{895F36A1-4FF5-4993-BD9E-29B7697B0A56}" destId="{C1F5A37F-7ADA-44AE-A42F-6F592FF1A80C}" srcOrd="1" destOrd="0" presId="urn:microsoft.com/office/officeart/2005/8/layout/orgChart1"/>
    <dgm:cxn modelId="{7F9DD0AF-B073-4848-BAF9-32987B2A58A1}" type="presParOf" srcId="{8199727A-91EE-4895-A6C6-C10116342DDC}" destId="{EAA70E04-62AA-4BAF-A46B-E0FBFA2197AF}" srcOrd="1" destOrd="0" presId="urn:microsoft.com/office/officeart/2005/8/layout/orgChart1"/>
    <dgm:cxn modelId="{250E5F2E-5B57-4D5D-AA5A-0A10AEA851FE}" type="presParOf" srcId="{8199727A-91EE-4895-A6C6-C10116342DDC}" destId="{C7B7AEE0-062B-4622-88B4-2DDBFE0F036B}" srcOrd="2" destOrd="0" presId="urn:microsoft.com/office/officeart/2005/8/layout/orgChart1"/>
    <dgm:cxn modelId="{590FFD5B-1F42-4593-9446-39523992922C}" type="presParOf" srcId="{0A904886-7422-43B6-BB4B-BB7E68BEE96C}" destId="{6FC91DE3-BEBC-45A3-AC5C-FB26A2C071D6}" srcOrd="2" destOrd="0" presId="urn:microsoft.com/office/officeart/2005/8/layout/orgChart1"/>
    <dgm:cxn modelId="{BD82D2B0-F6C3-4F6B-A03A-C19E3F5C07C3}" type="presParOf" srcId="{71E69AB4-40D8-4A51-87A8-A439076D3793}" destId="{48FB5159-1AE6-49D1-9B00-C47A086726BB}" srcOrd="2" destOrd="0" presId="urn:microsoft.com/office/officeart/2005/8/layout/orgChart1"/>
    <dgm:cxn modelId="{4C03DA5D-1C54-42B8-815F-E08C8089F5BA}" type="presParOf" srcId="{FC0B1414-B4E4-46D4-AEF9-78E8247C70B6}" destId="{B5BAFBC7-C297-484A-9B40-CA2293BF8337}" srcOrd="2" destOrd="0" presId="urn:microsoft.com/office/officeart/2005/8/layout/orgChart1"/>
    <dgm:cxn modelId="{1D2EEAA9-6C2D-417B-8241-7AC0752D3D14}" type="presParOf" srcId="{ACC4F961-9406-4518-AA9C-7E2B3896F69B}" destId="{78E828FE-3301-4B72-A88D-CDF3CFC3E0E6}" srcOrd="2" destOrd="0" presId="urn:microsoft.com/office/officeart/2005/8/layout/orgChart1"/>
    <dgm:cxn modelId="{CFCE95DC-DA48-4C6B-AB52-1985688B95EF}" type="presParOf" srcId="{C9ACDB47-8900-4EDF-BC2D-30F41C0D988D}" destId="{BDC30685-8250-49CD-AB3C-9519BD77B87C}" srcOrd="2" destOrd="0" presId="urn:microsoft.com/office/officeart/2005/8/layout/orgChart1"/>
    <dgm:cxn modelId="{A16F9B69-8F6B-44ED-B9F8-FB48833B7F16}" type="presParOf" srcId="{6B235394-2DAF-463F-9C35-A72A294F583D}" destId="{02062DE3-B043-48CF-B90F-F9ACF2B272AE}" srcOrd="2" destOrd="0" presId="urn:microsoft.com/office/officeart/2005/8/layout/orgChart1"/>
    <dgm:cxn modelId="{02265688-BA2C-4A45-8540-F54B6B161B8E}" type="presParOf" srcId="{681982C5-D261-4AD1-AD28-926C3DF1CD19}" destId="{C2AF26CE-96FE-4AEB-8FB4-65768FB2B2B1}" srcOrd="2" destOrd="0" presId="urn:microsoft.com/office/officeart/2005/8/layout/orgChart1"/>
    <dgm:cxn modelId="{D985F13A-61B4-4E12-B9F0-2627AEE3BC0E}" type="presParOf" srcId="{7D36DB7A-4080-4F09-8939-84D124A8781C}" destId="{AB0AD11D-D3B4-44F7-87D7-2BAD94592A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A0AB78-3E69-44FA-A3FD-A878F233C59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6BEF9B-7AEB-4716-A26C-3A83766971AD}" type="asst">
      <dgm:prSet/>
      <dgm:spPr/>
      <dgm:t>
        <a:bodyPr/>
        <a:lstStyle/>
        <a:p>
          <a:r>
            <a:rPr lang="en-US" dirty="0" smtClean="0"/>
            <a:t>Is the molecule of low symmetry?</a:t>
          </a:r>
          <a:endParaRPr lang="en-US" dirty="0"/>
        </a:p>
      </dgm:t>
    </dgm:pt>
    <dgm:pt modelId="{8633608C-E82C-40CB-B195-A6D5929D4D89}" type="parTrans" cxnId="{B18EC915-5F7B-46D4-B2EA-64CCE90DC37D}">
      <dgm:prSet/>
      <dgm:spPr/>
      <dgm:t>
        <a:bodyPr/>
        <a:lstStyle/>
        <a:p>
          <a:endParaRPr lang="en-US"/>
        </a:p>
      </dgm:t>
    </dgm:pt>
    <dgm:pt modelId="{4B815A8C-D5C5-4AD9-931E-B774C74902FF}" type="sibTrans" cxnId="{B18EC915-5F7B-46D4-B2EA-64CCE90DC37D}">
      <dgm:prSet/>
      <dgm:spPr/>
      <dgm:t>
        <a:bodyPr/>
        <a:lstStyle/>
        <a:p>
          <a:endParaRPr lang="en-US"/>
        </a:p>
      </dgm:t>
    </dgm:pt>
    <dgm:pt modelId="{4951F4B2-B46A-4F15-A06C-A5DF954F9D99}">
      <dgm:prSet/>
      <dgm:spPr/>
      <dgm:t>
        <a:bodyPr/>
        <a:lstStyle/>
        <a:p>
          <a:r>
            <a:rPr lang="en-US" dirty="0" smtClean="0"/>
            <a:t>Perpendicular C</a:t>
          </a:r>
          <a:r>
            <a:rPr lang="en-US" baseline="-25000" dirty="0" smtClean="0"/>
            <a:t>2</a:t>
          </a:r>
          <a:r>
            <a:rPr lang="en-US" dirty="0" smtClean="0"/>
            <a:t>’s?</a:t>
          </a:r>
          <a:endParaRPr lang="en-US" dirty="0"/>
        </a:p>
      </dgm:t>
    </dgm:pt>
    <dgm:pt modelId="{ACD2821C-94C2-4284-8A06-9219B33D0567}" type="parTrans" cxnId="{388D00A6-F2FC-463E-9A09-4CEB52FF656A}">
      <dgm:prSet/>
      <dgm:spPr/>
      <dgm:t>
        <a:bodyPr/>
        <a:lstStyle/>
        <a:p>
          <a:endParaRPr lang="en-US"/>
        </a:p>
      </dgm:t>
    </dgm:pt>
    <dgm:pt modelId="{2F6AAC00-5141-4B2B-A2E8-45E78FE231CF}" type="sibTrans" cxnId="{388D00A6-F2FC-463E-9A09-4CEB52FF656A}">
      <dgm:prSet/>
      <dgm:spPr/>
      <dgm:t>
        <a:bodyPr/>
        <a:lstStyle/>
        <a:p>
          <a:endParaRPr lang="en-US"/>
        </a:p>
      </dgm:t>
    </dgm:pt>
    <dgm:pt modelId="{4D0CF8D4-4909-4E08-9ED4-012BC7A7B022}">
      <dgm:prSet/>
      <dgm:spPr/>
      <dgm:t>
        <a:bodyPr/>
        <a:lstStyle/>
        <a:p>
          <a:r>
            <a:rPr lang="en-US" dirty="0" smtClean="0"/>
            <a:t>C</a:t>
          </a:r>
          <a:r>
            <a:rPr lang="en-US" baseline="-25000" dirty="0" smtClean="0"/>
            <a:t>1</a:t>
          </a:r>
          <a:r>
            <a:rPr lang="en-US" dirty="0" smtClean="0"/>
            <a:t>, C</a:t>
          </a:r>
          <a:r>
            <a:rPr lang="en-US" baseline="-25000" dirty="0" smtClean="0"/>
            <a:t>s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/>
            <a:t>i</a:t>
          </a:r>
          <a:endParaRPr lang="en-US" baseline="-25000" dirty="0"/>
        </a:p>
      </dgm:t>
    </dgm:pt>
    <dgm:pt modelId="{8DF02009-8E95-4A8B-AA8C-6B8802751646}" type="parTrans" cxnId="{ABBAD9D6-6088-450D-9328-4E489F2F986F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F3ABF4B-C2F2-49C6-9031-F768F8E98D03}" type="sibTrans" cxnId="{ABBAD9D6-6088-450D-9328-4E489F2F986F}">
      <dgm:prSet/>
      <dgm:spPr/>
      <dgm:t>
        <a:bodyPr/>
        <a:lstStyle/>
        <a:p>
          <a:endParaRPr lang="en-US"/>
        </a:p>
      </dgm:t>
    </dgm:pt>
    <dgm:pt modelId="{6CC388D7-E372-44FD-987A-9F6969E3D82C}">
      <dgm:prSet/>
      <dgm:spPr/>
      <dgm:t>
        <a:bodyPr/>
        <a:lstStyle/>
        <a:p>
          <a:r>
            <a:rPr lang="en-US" dirty="0" smtClean="0"/>
            <a:t>Is the molecule of high symmetry?</a:t>
          </a:r>
          <a:endParaRPr lang="en-US" dirty="0"/>
        </a:p>
      </dgm:t>
    </dgm:pt>
    <dgm:pt modelId="{E57A5D2D-87A8-4D6E-8A9F-0327CD30CE0D}" type="parTrans" cxnId="{18ED5407-6E1B-489E-9858-891A681C016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798E99F-64D7-408C-B4E6-CBF9CD6FBF7F}" type="sibTrans" cxnId="{18ED5407-6E1B-489E-9858-891A681C0163}">
      <dgm:prSet/>
      <dgm:spPr/>
      <dgm:t>
        <a:bodyPr/>
        <a:lstStyle/>
        <a:p>
          <a:endParaRPr lang="en-US"/>
        </a:p>
      </dgm:t>
    </dgm:pt>
    <dgm:pt modelId="{A06F6596-AB5A-49C5-98CC-FFAD878A431F}">
      <dgm:prSet/>
      <dgm:spPr/>
      <dgm:t>
        <a:bodyPr/>
        <a:lstStyle/>
        <a:p>
          <a:r>
            <a:rPr lang="en-US" dirty="0" smtClean="0"/>
            <a:t>T</a:t>
          </a:r>
          <a:r>
            <a:rPr lang="en-US" baseline="-25000" dirty="0" smtClean="0"/>
            <a:t>d</a:t>
          </a:r>
          <a:r>
            <a:rPr lang="en-US" dirty="0" smtClean="0"/>
            <a:t>, O</a:t>
          </a:r>
          <a:r>
            <a:rPr lang="en-US" baseline="-25000" dirty="0" smtClean="0"/>
            <a:t>h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v</a:t>
          </a:r>
          <a:r>
            <a:rPr lang="en-US" dirty="0" smtClean="0"/>
            <a:t>, </a:t>
          </a:r>
          <a:r>
            <a:rPr lang="en-US" dirty="0" err="1" smtClean="0"/>
            <a:t>D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h</a:t>
          </a:r>
          <a:r>
            <a:rPr lang="en-US" dirty="0" smtClean="0"/>
            <a:t>, </a:t>
          </a:r>
          <a:r>
            <a:rPr lang="en-US" dirty="0" err="1" smtClean="0"/>
            <a:t>I</a:t>
          </a:r>
          <a:r>
            <a:rPr lang="en-US" baseline="-25000" dirty="0" err="1" smtClean="0"/>
            <a:t>h</a:t>
          </a:r>
          <a:endParaRPr lang="en-US" baseline="-25000" dirty="0"/>
        </a:p>
      </dgm:t>
    </dgm:pt>
    <dgm:pt modelId="{0838438A-DC3C-40B7-A5A7-4DCA596BE5D1}" type="parTrans" cxnId="{A502B99C-F88A-4537-B4DC-8486C548A327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C77615E-3145-4AA6-A35F-D91B65738F78}" type="sibTrans" cxnId="{A502B99C-F88A-4537-B4DC-8486C548A327}">
      <dgm:prSet/>
      <dgm:spPr/>
      <dgm:t>
        <a:bodyPr/>
        <a:lstStyle/>
        <a:p>
          <a:endParaRPr lang="en-US"/>
        </a:p>
      </dgm:t>
    </dgm:pt>
    <dgm:pt modelId="{9F653574-1A0F-4F24-AB4D-F9A2A0B2BB3C}">
      <dgm:prSet/>
      <dgm:spPr/>
      <dgm:t>
        <a:bodyPr/>
        <a:lstStyle/>
        <a:p>
          <a:r>
            <a:rPr lang="en-US" dirty="0" smtClean="0"/>
            <a:t>Highest-order rotation axis (</a:t>
          </a:r>
          <a:r>
            <a:rPr lang="en-US" dirty="0" err="1" smtClean="0"/>
            <a:t>C</a:t>
          </a:r>
          <a:r>
            <a:rPr lang="en-US" baseline="-25000" dirty="0" err="1" smtClean="0"/>
            <a:t>n</a:t>
          </a:r>
          <a:r>
            <a:rPr lang="en-US" dirty="0" smtClean="0"/>
            <a:t>)</a:t>
          </a:r>
          <a:endParaRPr lang="en-US" dirty="0"/>
        </a:p>
      </dgm:t>
    </dgm:pt>
    <dgm:pt modelId="{7F0BB126-AB03-4AA5-BF0A-6E56D4D04BB7}" type="parTrans" cxnId="{28C1EC2D-9442-4A64-9486-94CDB0EF8BC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1E4C8D0-5002-4BCE-A856-2AC83F826775}" type="sibTrans" cxnId="{28C1EC2D-9442-4A64-9486-94CDB0EF8BC3}">
      <dgm:prSet/>
      <dgm:spPr/>
      <dgm:t>
        <a:bodyPr/>
        <a:lstStyle/>
        <a:p>
          <a:endParaRPr lang="en-US"/>
        </a:p>
      </dgm:t>
    </dgm:pt>
    <dgm:pt modelId="{405354E8-65CD-4DF0-A893-AFFD7967FF20}">
      <dgm:prSet/>
      <dgm:spPr/>
      <dgm:t>
        <a:bodyPr/>
        <a:lstStyle/>
        <a:p>
          <a:r>
            <a:rPr lang="en-US" dirty="0" smtClean="0"/>
            <a:t>C or </a:t>
          </a:r>
          <a:r>
            <a:rPr lang="en-US" dirty="0" err="1" smtClean="0"/>
            <a:t>S</a:t>
          </a:r>
          <a:r>
            <a:rPr lang="en-US" baseline="-25000" dirty="0" err="1" smtClean="0"/>
            <a:t>n</a:t>
          </a:r>
          <a:r>
            <a:rPr lang="en-US" dirty="0" smtClean="0"/>
            <a:t> groups</a:t>
          </a:r>
          <a:endParaRPr lang="en-US" dirty="0"/>
        </a:p>
      </dgm:t>
    </dgm:pt>
    <dgm:pt modelId="{2E2EFC6B-EC7C-4C83-B439-47314BDB1C8A}" type="parTrans" cxnId="{78C6DC92-40C7-4304-9F41-894D0155BBFD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BF766144-A556-4FAE-91F1-DF2C36C7725B}" type="sibTrans" cxnId="{78C6DC92-40C7-4304-9F41-894D0155BBFD}">
      <dgm:prSet/>
      <dgm:spPr/>
      <dgm:t>
        <a:bodyPr/>
        <a:lstStyle/>
        <a:p>
          <a:endParaRPr lang="en-US"/>
        </a:p>
      </dgm:t>
    </dgm:pt>
    <dgm:pt modelId="{960BCAE6-0030-4ADD-A53A-C27E45DA93BE}">
      <dgm:prSet/>
      <dgm:spPr/>
      <dgm:t>
        <a:bodyPr/>
        <a:lstStyle/>
        <a:p>
          <a:r>
            <a:rPr lang="en-US" dirty="0" smtClean="0"/>
            <a:t>D groups</a:t>
          </a:r>
          <a:endParaRPr lang="en-US" dirty="0"/>
        </a:p>
      </dgm:t>
    </dgm:pt>
    <dgm:pt modelId="{29B6EA6B-223B-418A-AE3E-98FEEE3D5F95}" type="parTrans" cxnId="{57D54DC8-FE2D-4146-B8AE-3251B7F03473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20CD22EA-12A9-49D7-BA1F-8B579BAA3EDD}" type="sibTrans" cxnId="{57D54DC8-FE2D-4146-B8AE-3251B7F03473}">
      <dgm:prSet/>
      <dgm:spPr/>
      <dgm:t>
        <a:bodyPr/>
        <a:lstStyle/>
        <a:p>
          <a:endParaRPr lang="en-US"/>
        </a:p>
      </dgm:t>
    </dgm:pt>
    <dgm:pt modelId="{79C5C171-9523-426D-87CC-01F41AA78F75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h</a:t>
          </a:r>
          <a:r>
            <a:rPr lang="en-US" baseline="0" dirty="0" smtClean="0"/>
            <a:t>?</a:t>
          </a:r>
          <a:endParaRPr lang="en-US" baseline="0" dirty="0"/>
        </a:p>
      </dgm:t>
    </dgm:pt>
    <dgm:pt modelId="{E12DA37C-9A59-41FC-8E16-72C7952E9F49}" type="parTrans" cxnId="{5A470061-5D6C-4149-9552-BC8681FB5621}">
      <dgm:prSet/>
      <dgm:spPr/>
      <dgm:t>
        <a:bodyPr/>
        <a:lstStyle/>
        <a:p>
          <a:endParaRPr lang="en-US"/>
        </a:p>
      </dgm:t>
    </dgm:pt>
    <dgm:pt modelId="{647ECA65-82DB-41F7-B086-98B547680F33}" type="sibTrans" cxnId="{5A470061-5D6C-4149-9552-BC8681FB5621}">
      <dgm:prSet/>
      <dgm:spPr/>
      <dgm:t>
        <a:bodyPr/>
        <a:lstStyle/>
        <a:p>
          <a:endParaRPr lang="en-US"/>
        </a:p>
      </dgm:t>
    </dgm:pt>
    <dgm:pt modelId="{75E0919E-8A44-45F2-AC33-C5E4E0EDBC36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94D2CF84-DD80-4993-8E57-2B78BE3C4DF5}" type="parTrans" cxnId="{3E118B1E-7D7B-4EE9-8F35-96D06044B6D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0120A98B-046E-462B-B638-21FA03E77DFC}" type="sibTrans" cxnId="{3E118B1E-7D7B-4EE9-8F35-96D06044B6D4}">
      <dgm:prSet/>
      <dgm:spPr/>
      <dgm:t>
        <a:bodyPr/>
        <a:lstStyle/>
        <a:p>
          <a:endParaRPr lang="en-US"/>
        </a:p>
      </dgm:t>
    </dgm:pt>
    <dgm:pt modelId="{7C4DD8CE-706A-4C9B-A8FA-CD3552A2BAFD}">
      <dgm:prSet/>
      <dgm:spPr/>
      <dgm:t>
        <a:bodyPr/>
        <a:lstStyle/>
        <a:p>
          <a:r>
            <a:rPr lang="en-US" baseline="0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d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15D40551-4310-40F6-9D22-23F137B60E94}" type="sibTrans" cxnId="{5C2405F2-61DE-40A9-B3F9-12580E31C7C4}">
      <dgm:prSet/>
      <dgm:spPr/>
      <dgm:t>
        <a:bodyPr/>
        <a:lstStyle/>
        <a:p>
          <a:endParaRPr lang="en-US"/>
        </a:p>
      </dgm:t>
    </dgm:pt>
    <dgm:pt modelId="{12429F20-FC87-4412-A602-E5CBE3E62612}" type="parTrans" cxnId="{5C2405F2-61DE-40A9-B3F9-12580E31C7C4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F39FACCA-A8B8-443F-8224-BEC0C548E43C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>
              <a:latin typeface="+mj-lt"/>
            </a:rPr>
            <a:t>h</a:t>
          </a:r>
          <a:r>
            <a:rPr lang="en-US" baseline="0" dirty="0" smtClean="0"/>
            <a:t>?</a:t>
          </a:r>
          <a:endParaRPr lang="en-US" baseline="-25000" dirty="0">
            <a:latin typeface="+mj-lt"/>
          </a:endParaRPr>
        </a:p>
      </dgm:t>
    </dgm:pt>
    <dgm:pt modelId="{09336A7B-D98C-4DBA-91D7-E7324A4C7C9E}" type="parTrans" cxnId="{34E30BEE-F2D1-4AE8-8439-F471419AC59F}">
      <dgm:prSet/>
      <dgm:spPr/>
      <dgm:t>
        <a:bodyPr/>
        <a:lstStyle/>
        <a:p>
          <a:endParaRPr lang="en-US"/>
        </a:p>
      </dgm:t>
    </dgm:pt>
    <dgm:pt modelId="{E021BE8D-4354-4ED4-B0BD-CE6C0ADD5DFA}" type="sibTrans" cxnId="{34E30BEE-F2D1-4AE8-8439-F471419AC59F}">
      <dgm:prSet/>
      <dgm:spPr/>
      <dgm:t>
        <a:bodyPr/>
        <a:lstStyle/>
        <a:p>
          <a:endParaRPr lang="en-US"/>
        </a:p>
      </dgm:t>
    </dgm:pt>
    <dgm:pt modelId="{F424D795-761E-45D0-95AE-044B2A544201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77CEC867-0468-40CC-967E-147EE32B47A0}" type="parTrans" cxnId="{65C427EF-E5B2-4CE0-BD7F-79755E7D825A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47F0F143-35FC-4B2D-B6A9-F62B307AFB02}" type="sibTrans" cxnId="{65C427EF-E5B2-4CE0-BD7F-79755E7D825A}">
      <dgm:prSet/>
      <dgm:spPr/>
      <dgm:t>
        <a:bodyPr/>
        <a:lstStyle/>
        <a:p>
          <a:endParaRPr lang="en-US"/>
        </a:p>
      </dgm:t>
    </dgm:pt>
    <dgm:pt modelId="{02D00024-5BA5-41D5-8113-1F3AE6C90014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v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EF7FE546-C56E-45FF-BF30-A0D6DD5AFC4A}" type="parTrans" cxnId="{CE36CAD2-1961-4EA5-92AE-8549FB6A2FA2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4F56AF47-867C-49FE-87B7-501C8DFD0E5A}" type="sibTrans" cxnId="{CE36CAD2-1961-4EA5-92AE-8549FB6A2FA2}">
      <dgm:prSet/>
      <dgm:spPr/>
      <dgm:t>
        <a:bodyPr/>
        <a:lstStyle/>
        <a:p>
          <a:endParaRPr lang="en-US"/>
        </a:p>
      </dgm:t>
    </dgm:pt>
    <dgm:pt modelId="{0DE3BCE2-CD7C-4C29-92FA-EEABC30A6BD6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22166368-D136-4E44-9448-0958F6FCC3E5}" type="parTrans" cxnId="{CC6B251C-6217-4EE0-8B8D-5FFD67149AFA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8178A31-E5A5-4A8C-8567-720655788ED0}" type="sibTrans" cxnId="{CC6B251C-6217-4EE0-8B8D-5FFD67149AFA}">
      <dgm:prSet/>
      <dgm:spPr/>
      <dgm:t>
        <a:bodyPr/>
        <a:lstStyle/>
        <a:p>
          <a:endParaRPr lang="en-US"/>
        </a:p>
      </dgm:t>
    </dgm:pt>
    <dgm:pt modelId="{3C3B5DBE-4DB6-4012-8BE7-E9B139D1BBD1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nd</a:t>
          </a:r>
          <a:endParaRPr lang="en-US" baseline="-25000" dirty="0"/>
        </a:p>
      </dgm:t>
    </dgm:pt>
    <dgm:pt modelId="{483EC8E2-4D31-47A0-BA3A-89E34F3F8CE1}" type="parTrans" cxnId="{6AD48697-FE97-450D-8B3F-157AF9BA90A5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8F0E26D-D681-4544-A82D-619F6DD89E9A}" type="sibTrans" cxnId="{6AD48697-FE97-450D-8B3F-157AF9BA90A5}">
      <dgm:prSet/>
      <dgm:spPr/>
      <dgm:t>
        <a:bodyPr/>
        <a:lstStyle/>
        <a:p>
          <a:endParaRPr lang="en-US"/>
        </a:p>
      </dgm:t>
    </dgm:pt>
    <dgm:pt modelId="{B08AF442-C82C-4DCB-BD7F-7246B203C456}">
      <dgm:prSet/>
      <dgm:spPr/>
      <dgm:t>
        <a:bodyPr/>
        <a:lstStyle/>
        <a:p>
          <a:r>
            <a:rPr lang="en-US" baseline="0" dirty="0" err="1" smtClean="0"/>
            <a:t>D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C147F306-A1B0-46CB-8466-701499867DBB}" type="sibTrans" cxnId="{C19737AD-73B9-40BC-A5C8-CA6E353F12C8}">
      <dgm:prSet/>
      <dgm:spPr/>
      <dgm:t>
        <a:bodyPr/>
        <a:lstStyle/>
        <a:p>
          <a:endParaRPr lang="en-US"/>
        </a:p>
      </dgm:t>
    </dgm:pt>
    <dgm:pt modelId="{C4FC3859-F82D-409D-8D54-2D9470DA3209}" type="parTrans" cxnId="{C19737AD-73B9-40BC-A5C8-CA6E353F12C8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D3303FA4-5EF6-4DA3-A667-43267F59F54D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nv</a:t>
          </a:r>
          <a:endParaRPr lang="en-US" baseline="-25000" dirty="0"/>
        </a:p>
      </dgm:t>
    </dgm:pt>
    <dgm:pt modelId="{F74307C9-3943-491F-835A-1B452744E2BE}" type="parTrans" cxnId="{72671730-0B91-4D07-A01A-3C51956B413B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D56C27C-E855-443C-B132-389F8B768746}" type="sibTrans" cxnId="{72671730-0B91-4D07-A01A-3C51956B413B}">
      <dgm:prSet/>
      <dgm:spPr/>
      <dgm:t>
        <a:bodyPr/>
        <a:lstStyle/>
        <a:p>
          <a:endParaRPr lang="en-US"/>
        </a:p>
      </dgm:t>
    </dgm:pt>
    <dgm:pt modelId="{45722B48-4AE8-45ED-8F43-2BFC5E1AE2AE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endParaRPr lang="en-US" baseline="-25000" dirty="0"/>
        </a:p>
      </dgm:t>
    </dgm:pt>
    <dgm:pt modelId="{1E570D86-275E-4AF4-A6B3-7C26CD63E2CE}" type="parTrans" cxnId="{3D7C1CE0-2108-48F0-8A11-2B06C36B340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30DBB2E9-C2F6-4EF6-8F8B-21BC6DDF990B}" type="sibTrans" cxnId="{3D7C1CE0-2108-48F0-8A11-2B06C36B3404}">
      <dgm:prSet/>
      <dgm:spPr/>
      <dgm:t>
        <a:bodyPr/>
        <a:lstStyle/>
        <a:p>
          <a:endParaRPr lang="en-US"/>
        </a:p>
      </dgm:t>
    </dgm:pt>
    <dgm:pt modelId="{1033C969-400B-4043-833C-07E50A5D9BE4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FCA73515-B3C6-4715-9DB5-DBE8F24D6F7D}" type="parTrans" cxnId="{6872640B-7468-4CE9-A208-09FF811D17A6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9A1CEBE-B3EE-426E-8439-BA3841B71C0D}" type="sibTrans" cxnId="{6872640B-7468-4CE9-A208-09FF811D17A6}">
      <dgm:prSet/>
      <dgm:spPr/>
      <dgm:t>
        <a:bodyPr/>
        <a:lstStyle/>
        <a:p>
          <a:endParaRPr lang="en-US"/>
        </a:p>
      </dgm:t>
    </dgm:pt>
    <dgm:pt modelId="{C84E6BFD-DC75-4681-83D3-BBE20DC70758}" type="pres">
      <dgm:prSet presAssocID="{B0A0AB78-3E69-44FA-A3FD-A878F233C5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D36DB7A-4080-4F09-8939-84D124A8781C}" type="pres">
      <dgm:prSet presAssocID="{5E6BEF9B-7AEB-4716-A26C-3A83766971AD}" presName="hierRoot1" presStyleCnt="0">
        <dgm:presLayoutVars>
          <dgm:hierBranch val="init"/>
        </dgm:presLayoutVars>
      </dgm:prSet>
      <dgm:spPr/>
    </dgm:pt>
    <dgm:pt modelId="{5547CBC4-A8EC-4873-93CC-3F9A6DE84D20}" type="pres">
      <dgm:prSet presAssocID="{5E6BEF9B-7AEB-4716-A26C-3A83766971AD}" presName="rootComposite1" presStyleCnt="0"/>
      <dgm:spPr/>
    </dgm:pt>
    <dgm:pt modelId="{546E4322-4466-45C5-9A69-8E2C90DC7D0D}" type="pres">
      <dgm:prSet presAssocID="{5E6BEF9B-7AEB-4716-A26C-3A83766971AD}" presName="rootText1" presStyleLbl="node0" presStyleIdx="0" presStyleCnt="1" custScaleX="3547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C4C9EE-A355-4E60-B8CE-1EA24E9CD07A}" type="pres">
      <dgm:prSet presAssocID="{5E6BEF9B-7AEB-4716-A26C-3A83766971AD}" presName="rootConnector1" presStyleLbl="asst0" presStyleIdx="0" presStyleCnt="0"/>
      <dgm:spPr/>
      <dgm:t>
        <a:bodyPr/>
        <a:lstStyle/>
        <a:p>
          <a:endParaRPr lang="en-US"/>
        </a:p>
      </dgm:t>
    </dgm:pt>
    <dgm:pt modelId="{0179DF7E-98D1-4939-A4AB-7EB81AA43DAA}" type="pres">
      <dgm:prSet presAssocID="{5E6BEF9B-7AEB-4716-A26C-3A83766971AD}" presName="hierChild2" presStyleCnt="0"/>
      <dgm:spPr/>
    </dgm:pt>
    <dgm:pt modelId="{888FECA7-11A9-4347-9988-DC73992AD883}" type="pres">
      <dgm:prSet presAssocID="{8DF02009-8E95-4A8B-AA8C-6B8802751646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07630E0-83B6-4E23-8C97-653078DABB59}" type="pres">
      <dgm:prSet presAssocID="{4D0CF8D4-4909-4E08-9ED4-012BC7A7B022}" presName="hierRoot2" presStyleCnt="0">
        <dgm:presLayoutVars>
          <dgm:hierBranch val="init"/>
        </dgm:presLayoutVars>
      </dgm:prSet>
      <dgm:spPr/>
    </dgm:pt>
    <dgm:pt modelId="{6B9A2E91-92EA-4703-97BB-0A42FCC1AB3B}" type="pres">
      <dgm:prSet presAssocID="{4D0CF8D4-4909-4E08-9ED4-012BC7A7B022}" presName="rootComposite" presStyleCnt="0"/>
      <dgm:spPr/>
    </dgm:pt>
    <dgm:pt modelId="{BFDB40CA-453E-488D-AE07-BF6CBC6E5DE9}" type="pres">
      <dgm:prSet presAssocID="{4D0CF8D4-4909-4E08-9ED4-012BC7A7B022}" presName="rootText" presStyleLbl="node2" presStyleIdx="0" presStyleCnt="2" custLinFactNeighborX="-13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AFFAB6-626A-46E4-ABAA-6B3CA49597A8}" type="pres">
      <dgm:prSet presAssocID="{4D0CF8D4-4909-4E08-9ED4-012BC7A7B022}" presName="rootConnector" presStyleLbl="node2" presStyleIdx="0" presStyleCnt="2"/>
      <dgm:spPr/>
      <dgm:t>
        <a:bodyPr/>
        <a:lstStyle/>
        <a:p>
          <a:endParaRPr lang="en-US"/>
        </a:p>
      </dgm:t>
    </dgm:pt>
    <dgm:pt modelId="{9AE12635-3790-4174-B874-D50A70512073}" type="pres">
      <dgm:prSet presAssocID="{4D0CF8D4-4909-4E08-9ED4-012BC7A7B022}" presName="hierChild4" presStyleCnt="0"/>
      <dgm:spPr/>
    </dgm:pt>
    <dgm:pt modelId="{BB01330A-23E8-46A3-B037-4D21F8C17860}" type="pres">
      <dgm:prSet presAssocID="{4D0CF8D4-4909-4E08-9ED4-012BC7A7B022}" presName="hierChild5" presStyleCnt="0"/>
      <dgm:spPr/>
    </dgm:pt>
    <dgm:pt modelId="{D526437C-18F5-42A9-9E82-5A317791ACD1}" type="pres">
      <dgm:prSet presAssocID="{E57A5D2D-87A8-4D6E-8A9F-0327CD30CE0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81982C5-D261-4AD1-AD28-926C3DF1CD19}" type="pres">
      <dgm:prSet presAssocID="{6CC388D7-E372-44FD-987A-9F6969E3D82C}" presName="hierRoot2" presStyleCnt="0">
        <dgm:presLayoutVars>
          <dgm:hierBranch val="init"/>
        </dgm:presLayoutVars>
      </dgm:prSet>
      <dgm:spPr/>
    </dgm:pt>
    <dgm:pt modelId="{AD9B29E9-5FB8-4EB6-9092-261AEC35BE05}" type="pres">
      <dgm:prSet presAssocID="{6CC388D7-E372-44FD-987A-9F6969E3D82C}" presName="rootComposite" presStyleCnt="0"/>
      <dgm:spPr/>
    </dgm:pt>
    <dgm:pt modelId="{D486225E-D80C-4B1F-AF2F-9191C0B83864}" type="pres">
      <dgm:prSet presAssocID="{6CC388D7-E372-44FD-987A-9F6969E3D82C}" presName="rootText" presStyleLbl="node2" presStyleIdx="1" presStyleCnt="2" custScaleX="407697" custLinFactNeighborX="91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ABFAA1-E71A-4518-88CA-17DE41C5DEE0}" type="pres">
      <dgm:prSet presAssocID="{6CC388D7-E372-44FD-987A-9F6969E3D82C}" presName="rootConnector" presStyleLbl="node2" presStyleIdx="1" presStyleCnt="2"/>
      <dgm:spPr/>
      <dgm:t>
        <a:bodyPr/>
        <a:lstStyle/>
        <a:p>
          <a:endParaRPr lang="en-US"/>
        </a:p>
      </dgm:t>
    </dgm:pt>
    <dgm:pt modelId="{5CCC5A34-AF39-4A1C-A8E7-42492A3E4FFB}" type="pres">
      <dgm:prSet presAssocID="{6CC388D7-E372-44FD-987A-9F6969E3D82C}" presName="hierChild4" presStyleCnt="0"/>
      <dgm:spPr/>
    </dgm:pt>
    <dgm:pt modelId="{E6ABCA1B-6EE8-47BA-B823-9A999B4F1ADD}" type="pres">
      <dgm:prSet presAssocID="{0838438A-DC3C-40B7-A5A7-4DCA596BE5D1}" presName="Name37" presStyleLbl="parChTrans1D3" presStyleIdx="0" presStyleCnt="2"/>
      <dgm:spPr/>
      <dgm:t>
        <a:bodyPr/>
        <a:lstStyle/>
        <a:p>
          <a:endParaRPr lang="en-US"/>
        </a:p>
      </dgm:t>
    </dgm:pt>
    <dgm:pt modelId="{47E25ADB-7BCE-420A-BB2A-D2AAC505E794}" type="pres">
      <dgm:prSet presAssocID="{A06F6596-AB5A-49C5-98CC-FFAD878A431F}" presName="hierRoot2" presStyleCnt="0">
        <dgm:presLayoutVars>
          <dgm:hierBranch val="init"/>
        </dgm:presLayoutVars>
      </dgm:prSet>
      <dgm:spPr/>
    </dgm:pt>
    <dgm:pt modelId="{C57BF78F-B742-40E7-BA4B-C74524CB52F3}" type="pres">
      <dgm:prSet presAssocID="{A06F6596-AB5A-49C5-98CC-FFAD878A431F}" presName="rootComposite" presStyleCnt="0"/>
      <dgm:spPr/>
    </dgm:pt>
    <dgm:pt modelId="{ACB0C535-6799-4B12-965F-B91F576C1DCD}" type="pres">
      <dgm:prSet presAssocID="{A06F6596-AB5A-49C5-98CC-FFAD878A431F}" presName="rootText" presStyleLbl="node3" presStyleIdx="0" presStyleCnt="2" custScaleX="191915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8ACFCD-F6CF-4770-8E10-C36856713B02}" type="pres">
      <dgm:prSet presAssocID="{A06F6596-AB5A-49C5-98CC-FFAD878A431F}" presName="rootConnector" presStyleLbl="node3" presStyleIdx="0" presStyleCnt="2"/>
      <dgm:spPr/>
      <dgm:t>
        <a:bodyPr/>
        <a:lstStyle/>
        <a:p>
          <a:endParaRPr lang="en-US"/>
        </a:p>
      </dgm:t>
    </dgm:pt>
    <dgm:pt modelId="{746600ED-6FDE-4076-AD37-560DD66885D5}" type="pres">
      <dgm:prSet presAssocID="{A06F6596-AB5A-49C5-98CC-FFAD878A431F}" presName="hierChild4" presStyleCnt="0"/>
      <dgm:spPr/>
    </dgm:pt>
    <dgm:pt modelId="{291A4BDD-3995-452A-8327-FDA2F582FC64}" type="pres">
      <dgm:prSet presAssocID="{A06F6596-AB5A-49C5-98CC-FFAD878A431F}" presName="hierChild5" presStyleCnt="0"/>
      <dgm:spPr/>
    </dgm:pt>
    <dgm:pt modelId="{AB545F4A-FC55-4CAB-BBB7-392DDF80238E}" type="pres">
      <dgm:prSet presAssocID="{7F0BB126-AB03-4AA5-BF0A-6E56D4D04BB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6B235394-2DAF-463F-9C35-A72A294F583D}" type="pres">
      <dgm:prSet presAssocID="{9F653574-1A0F-4F24-AB4D-F9A2A0B2BB3C}" presName="hierRoot2" presStyleCnt="0">
        <dgm:presLayoutVars>
          <dgm:hierBranch val="init"/>
        </dgm:presLayoutVars>
      </dgm:prSet>
      <dgm:spPr/>
    </dgm:pt>
    <dgm:pt modelId="{350300CB-DC0B-460B-8105-1C8E30B7B1E6}" type="pres">
      <dgm:prSet presAssocID="{9F653574-1A0F-4F24-AB4D-F9A2A0B2BB3C}" presName="rootComposite" presStyleCnt="0"/>
      <dgm:spPr/>
    </dgm:pt>
    <dgm:pt modelId="{76F73210-3162-4812-9830-CA35876FC913}" type="pres">
      <dgm:prSet presAssocID="{9F653574-1A0F-4F24-AB4D-F9A2A0B2BB3C}" presName="rootText" presStyleLbl="node3" presStyleIdx="1" presStyleCnt="2" custScaleX="338968" custLinFactNeighborX="33760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B5B182-1A2B-4F3B-8A50-F10BCA38575F}" type="pres">
      <dgm:prSet presAssocID="{9F653574-1A0F-4F24-AB4D-F9A2A0B2BB3C}" presName="rootConnector" presStyleLbl="node3" presStyleIdx="1" presStyleCnt="2"/>
      <dgm:spPr/>
      <dgm:t>
        <a:bodyPr/>
        <a:lstStyle/>
        <a:p>
          <a:endParaRPr lang="en-US"/>
        </a:p>
      </dgm:t>
    </dgm:pt>
    <dgm:pt modelId="{F0D3B0EE-AD3A-4683-A9C2-C435429E2D5C}" type="pres">
      <dgm:prSet presAssocID="{9F653574-1A0F-4F24-AB4D-F9A2A0B2BB3C}" presName="hierChild4" presStyleCnt="0"/>
      <dgm:spPr/>
    </dgm:pt>
    <dgm:pt modelId="{C24CF508-8815-4AAD-B8F6-5814BD88474C}" type="pres">
      <dgm:prSet presAssocID="{ACD2821C-94C2-4284-8A06-9219B33D0567}" presName="Name37" presStyleLbl="parChTrans1D4" presStyleIdx="0" presStyleCnt="15"/>
      <dgm:spPr/>
      <dgm:t>
        <a:bodyPr/>
        <a:lstStyle/>
        <a:p>
          <a:endParaRPr lang="en-US"/>
        </a:p>
      </dgm:t>
    </dgm:pt>
    <dgm:pt modelId="{C9ACDB47-8900-4EDF-BC2D-30F41C0D988D}" type="pres">
      <dgm:prSet presAssocID="{4951F4B2-B46A-4F15-A06C-A5DF954F9D99}" presName="hierRoot2" presStyleCnt="0">
        <dgm:presLayoutVars>
          <dgm:hierBranch val="init"/>
        </dgm:presLayoutVars>
      </dgm:prSet>
      <dgm:spPr/>
    </dgm:pt>
    <dgm:pt modelId="{9BDD9406-E0C4-475D-B634-76B7A4CC96B0}" type="pres">
      <dgm:prSet presAssocID="{4951F4B2-B46A-4F15-A06C-A5DF954F9D99}" presName="rootComposite" presStyleCnt="0"/>
      <dgm:spPr/>
    </dgm:pt>
    <dgm:pt modelId="{88AA4EDD-CCFD-4BB1-9E41-397E65322C10}" type="pres">
      <dgm:prSet presAssocID="{4951F4B2-B46A-4F15-A06C-A5DF954F9D99}" presName="rootText" presStyleLbl="node4" presStyleIdx="0" presStyleCnt="15" custScaleX="274002" custLinFactNeighborX="33760" custLinFactNeighborY="31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13F3C9-CE8B-46FE-91F9-929FCE92B8A2}" type="pres">
      <dgm:prSet presAssocID="{4951F4B2-B46A-4F15-A06C-A5DF954F9D99}" presName="rootConnector" presStyleLbl="node4" presStyleIdx="0" presStyleCnt="15"/>
      <dgm:spPr/>
      <dgm:t>
        <a:bodyPr/>
        <a:lstStyle/>
        <a:p>
          <a:endParaRPr lang="en-US"/>
        </a:p>
      </dgm:t>
    </dgm:pt>
    <dgm:pt modelId="{F14387D1-8E17-4622-B21F-5368047A062D}" type="pres">
      <dgm:prSet presAssocID="{4951F4B2-B46A-4F15-A06C-A5DF954F9D99}" presName="hierChild4" presStyleCnt="0"/>
      <dgm:spPr/>
    </dgm:pt>
    <dgm:pt modelId="{6B62A9D2-C727-44D8-823B-61F0EA7C180F}" type="pres">
      <dgm:prSet presAssocID="{29B6EA6B-223B-418A-AE3E-98FEEE3D5F95}" presName="Name37" presStyleLbl="parChTrans1D4" presStyleIdx="1" presStyleCnt="15"/>
      <dgm:spPr/>
      <dgm:t>
        <a:bodyPr/>
        <a:lstStyle/>
        <a:p>
          <a:endParaRPr lang="en-US"/>
        </a:p>
      </dgm:t>
    </dgm:pt>
    <dgm:pt modelId="{A5A92974-2F6B-4D0E-9EF5-6A1E79D121FB}" type="pres">
      <dgm:prSet presAssocID="{960BCAE6-0030-4ADD-A53A-C27E45DA93BE}" presName="hierRoot2" presStyleCnt="0">
        <dgm:presLayoutVars>
          <dgm:hierBranch val="init"/>
        </dgm:presLayoutVars>
      </dgm:prSet>
      <dgm:spPr/>
    </dgm:pt>
    <dgm:pt modelId="{0EF9A9F5-21E9-492B-B94D-0EF07D82A9C8}" type="pres">
      <dgm:prSet presAssocID="{960BCAE6-0030-4ADD-A53A-C27E45DA93BE}" presName="rootComposite" presStyleCnt="0"/>
      <dgm:spPr/>
    </dgm:pt>
    <dgm:pt modelId="{4497DA8F-5918-426F-8F42-D0D178D6B73A}" type="pres">
      <dgm:prSet presAssocID="{960BCAE6-0030-4ADD-A53A-C27E45DA93BE}" presName="rootText" presStyleLbl="node4" presStyleIdx="1" presStyleCnt="15" custLinFactNeighborX="-64168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0A52D-D246-4A6D-BA2A-B76C1345F844}" type="pres">
      <dgm:prSet presAssocID="{960BCAE6-0030-4ADD-A53A-C27E45DA93BE}" presName="rootConnector" presStyleLbl="node4" presStyleIdx="1" presStyleCnt="15"/>
      <dgm:spPr/>
      <dgm:t>
        <a:bodyPr/>
        <a:lstStyle/>
        <a:p>
          <a:endParaRPr lang="en-US"/>
        </a:p>
      </dgm:t>
    </dgm:pt>
    <dgm:pt modelId="{636A326A-842C-4DE7-BA75-906CC7D83B7B}" type="pres">
      <dgm:prSet presAssocID="{960BCAE6-0030-4ADD-A53A-C27E45DA93BE}" presName="hierChild4" presStyleCnt="0"/>
      <dgm:spPr/>
    </dgm:pt>
    <dgm:pt modelId="{2BA526AE-466A-40FB-A40F-8EE5045F8081}" type="pres">
      <dgm:prSet presAssocID="{E12DA37C-9A59-41FC-8E16-72C7952E9F49}" presName="Name37" presStyleLbl="parChTrans1D4" presStyleIdx="2" presStyleCnt="15"/>
      <dgm:spPr/>
      <dgm:t>
        <a:bodyPr/>
        <a:lstStyle/>
        <a:p>
          <a:endParaRPr lang="en-US"/>
        </a:p>
      </dgm:t>
    </dgm:pt>
    <dgm:pt modelId="{393999F6-DB89-411D-8A6F-C6D6AE648E05}" type="pres">
      <dgm:prSet presAssocID="{79C5C171-9523-426D-87CC-01F41AA78F75}" presName="hierRoot2" presStyleCnt="0">
        <dgm:presLayoutVars>
          <dgm:hierBranch val="init"/>
        </dgm:presLayoutVars>
      </dgm:prSet>
      <dgm:spPr/>
    </dgm:pt>
    <dgm:pt modelId="{D42F579E-9A91-4557-B367-30E411633F39}" type="pres">
      <dgm:prSet presAssocID="{79C5C171-9523-426D-87CC-01F41AA78F75}" presName="rootComposite" presStyleCnt="0"/>
      <dgm:spPr/>
    </dgm:pt>
    <dgm:pt modelId="{075BA7A5-DD81-4462-B23B-5DAF016366CE}" type="pres">
      <dgm:prSet presAssocID="{79C5C171-9523-426D-87CC-01F41AA78F75}" presName="rootText" presStyleLbl="node4" presStyleIdx="2" presStyleCnt="15" custScaleX="100001" custLinFactNeighborX="-64044" custLinFactNeighborY="-9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AFD063-F11F-4418-BF50-2C4CD77CB25B}" type="pres">
      <dgm:prSet presAssocID="{79C5C171-9523-426D-87CC-01F41AA78F75}" presName="rootConnector" presStyleLbl="node4" presStyleIdx="2" presStyleCnt="15"/>
      <dgm:spPr/>
      <dgm:t>
        <a:bodyPr/>
        <a:lstStyle/>
        <a:p>
          <a:endParaRPr lang="en-US"/>
        </a:p>
      </dgm:t>
    </dgm:pt>
    <dgm:pt modelId="{C6E41CAC-9585-4A86-A92B-DC8BFF82AF7B}" type="pres">
      <dgm:prSet presAssocID="{79C5C171-9523-426D-87CC-01F41AA78F75}" presName="hierChild4" presStyleCnt="0"/>
      <dgm:spPr/>
    </dgm:pt>
    <dgm:pt modelId="{CB1DB1F3-7E0E-45B4-9136-A1E6E2330F65}" type="pres">
      <dgm:prSet presAssocID="{94D2CF84-DD80-4993-8E57-2B78BE3C4DF5}" presName="Name37" presStyleLbl="parChTrans1D4" presStyleIdx="3" presStyleCnt="15"/>
      <dgm:spPr/>
      <dgm:t>
        <a:bodyPr/>
        <a:lstStyle/>
        <a:p>
          <a:endParaRPr lang="en-US"/>
        </a:p>
      </dgm:t>
    </dgm:pt>
    <dgm:pt modelId="{99708E32-4431-4722-B289-0AB69338157A}" type="pres">
      <dgm:prSet presAssocID="{75E0919E-8A44-45F2-AC33-C5E4E0EDBC36}" presName="hierRoot2" presStyleCnt="0">
        <dgm:presLayoutVars>
          <dgm:hierBranch val="init"/>
        </dgm:presLayoutVars>
      </dgm:prSet>
      <dgm:spPr/>
    </dgm:pt>
    <dgm:pt modelId="{5D4D6554-34BE-4214-9B8E-8875BF6E094D}" type="pres">
      <dgm:prSet presAssocID="{75E0919E-8A44-45F2-AC33-C5E4E0EDBC36}" presName="rootComposite" presStyleCnt="0"/>
      <dgm:spPr/>
    </dgm:pt>
    <dgm:pt modelId="{332B8F5E-0CE3-4F74-87A4-62C49E260251}" type="pres">
      <dgm:prSet presAssocID="{75E0919E-8A44-45F2-AC33-C5E4E0EDBC36}" presName="rootText" presStyleLbl="node4" presStyleIdx="3" presStyleCnt="15" custLinFactNeighborX="-791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326F6B-94B4-4D16-861B-BB48DF3F7A8A}" type="pres">
      <dgm:prSet presAssocID="{75E0919E-8A44-45F2-AC33-C5E4E0EDBC36}" presName="rootConnector" presStyleLbl="node4" presStyleIdx="3" presStyleCnt="15"/>
      <dgm:spPr/>
      <dgm:t>
        <a:bodyPr/>
        <a:lstStyle/>
        <a:p>
          <a:endParaRPr lang="en-US"/>
        </a:p>
      </dgm:t>
    </dgm:pt>
    <dgm:pt modelId="{9EBB28E9-43DF-48A7-9C65-93ABCF49E025}" type="pres">
      <dgm:prSet presAssocID="{75E0919E-8A44-45F2-AC33-C5E4E0EDBC36}" presName="hierChild4" presStyleCnt="0"/>
      <dgm:spPr/>
    </dgm:pt>
    <dgm:pt modelId="{71FE9A10-C8E2-4DEB-8B22-DC7D7EC0DA07}" type="pres">
      <dgm:prSet presAssocID="{75E0919E-8A44-45F2-AC33-C5E4E0EDBC36}" presName="hierChild5" presStyleCnt="0"/>
      <dgm:spPr/>
    </dgm:pt>
    <dgm:pt modelId="{ADFAC8AD-78EF-48D9-8F04-8A3D4D153B3E}" type="pres">
      <dgm:prSet presAssocID="{12429F20-FC87-4412-A602-E5CBE3E62612}" presName="Name37" presStyleLbl="parChTrans1D4" presStyleIdx="4" presStyleCnt="15"/>
      <dgm:spPr/>
      <dgm:t>
        <a:bodyPr/>
        <a:lstStyle/>
        <a:p>
          <a:endParaRPr lang="en-US"/>
        </a:p>
      </dgm:t>
    </dgm:pt>
    <dgm:pt modelId="{5C4C1239-FF35-4A97-B9DB-8DCD1C76F16C}" type="pres">
      <dgm:prSet presAssocID="{7C4DD8CE-706A-4C9B-A8FA-CD3552A2BAFD}" presName="hierRoot2" presStyleCnt="0">
        <dgm:presLayoutVars>
          <dgm:hierBranch/>
        </dgm:presLayoutVars>
      </dgm:prSet>
      <dgm:spPr/>
    </dgm:pt>
    <dgm:pt modelId="{4C68C24E-07BE-41D3-9213-D416F5246444}" type="pres">
      <dgm:prSet presAssocID="{7C4DD8CE-706A-4C9B-A8FA-CD3552A2BAFD}" presName="rootComposite" presStyleCnt="0"/>
      <dgm:spPr/>
    </dgm:pt>
    <dgm:pt modelId="{9E1AFB6B-8633-45DC-A636-8F7378C1DFEC}" type="pres">
      <dgm:prSet presAssocID="{7C4DD8CE-706A-4C9B-A8FA-CD3552A2BAFD}" presName="rootText" presStyleLbl="node4" presStyleIdx="4" presStyleCnt="15" custLinFactNeighborX="-466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F07321-3659-411B-881A-30C6FD685C4A}" type="pres">
      <dgm:prSet presAssocID="{7C4DD8CE-706A-4C9B-A8FA-CD3552A2BAFD}" presName="rootConnector" presStyleLbl="node4" presStyleIdx="4" presStyleCnt="15"/>
      <dgm:spPr/>
      <dgm:t>
        <a:bodyPr/>
        <a:lstStyle/>
        <a:p>
          <a:endParaRPr lang="en-US"/>
        </a:p>
      </dgm:t>
    </dgm:pt>
    <dgm:pt modelId="{24F466A6-8570-4B0E-9BBE-B7254A78E4DB}" type="pres">
      <dgm:prSet presAssocID="{7C4DD8CE-706A-4C9B-A8FA-CD3552A2BAFD}" presName="hierChild4" presStyleCnt="0"/>
      <dgm:spPr/>
    </dgm:pt>
    <dgm:pt modelId="{0ED7E34F-D04D-4373-8B05-817BC7CB2734}" type="pres">
      <dgm:prSet presAssocID="{483EC8E2-4D31-47A0-BA3A-89E34F3F8CE1}" presName="Name35" presStyleLbl="parChTrans1D4" presStyleIdx="5" presStyleCnt="15"/>
      <dgm:spPr/>
      <dgm:t>
        <a:bodyPr/>
        <a:lstStyle/>
        <a:p>
          <a:endParaRPr lang="en-US"/>
        </a:p>
      </dgm:t>
    </dgm:pt>
    <dgm:pt modelId="{3017B485-4CA2-41D3-A7BF-64F0436DB536}" type="pres">
      <dgm:prSet presAssocID="{3C3B5DBE-4DB6-4012-8BE7-E9B139D1BBD1}" presName="hierRoot2" presStyleCnt="0">
        <dgm:presLayoutVars>
          <dgm:hierBranch val="init"/>
        </dgm:presLayoutVars>
      </dgm:prSet>
      <dgm:spPr/>
    </dgm:pt>
    <dgm:pt modelId="{1C0AD4EB-3C65-4512-BD42-AC7843DB2ACD}" type="pres">
      <dgm:prSet presAssocID="{3C3B5DBE-4DB6-4012-8BE7-E9B139D1BBD1}" presName="rootComposite" presStyleCnt="0"/>
      <dgm:spPr/>
    </dgm:pt>
    <dgm:pt modelId="{1B495564-2F03-43AB-9829-531041DCA519}" type="pres">
      <dgm:prSet presAssocID="{3C3B5DBE-4DB6-4012-8BE7-E9B139D1BBD1}" presName="rootText" presStyleLbl="node4" presStyleIdx="5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B5C52D-D36A-41F7-A793-1602544833B5}" type="pres">
      <dgm:prSet presAssocID="{3C3B5DBE-4DB6-4012-8BE7-E9B139D1BBD1}" presName="rootConnector" presStyleLbl="node4" presStyleIdx="5" presStyleCnt="15"/>
      <dgm:spPr/>
      <dgm:t>
        <a:bodyPr/>
        <a:lstStyle/>
        <a:p>
          <a:endParaRPr lang="en-US"/>
        </a:p>
      </dgm:t>
    </dgm:pt>
    <dgm:pt modelId="{4736E712-F62E-4B02-BCA6-7BEDC0F2ACB4}" type="pres">
      <dgm:prSet presAssocID="{3C3B5DBE-4DB6-4012-8BE7-E9B139D1BBD1}" presName="hierChild4" presStyleCnt="0"/>
      <dgm:spPr/>
    </dgm:pt>
    <dgm:pt modelId="{55AD331E-8A66-42C6-9E2C-A143DFD0E97D}" type="pres">
      <dgm:prSet presAssocID="{3C3B5DBE-4DB6-4012-8BE7-E9B139D1BBD1}" presName="hierChild5" presStyleCnt="0"/>
      <dgm:spPr/>
    </dgm:pt>
    <dgm:pt modelId="{6473D9AE-1A14-4507-8329-0599264ABFB7}" type="pres">
      <dgm:prSet presAssocID="{C4FC3859-F82D-409D-8D54-2D9470DA3209}" presName="Name35" presStyleLbl="parChTrans1D4" presStyleIdx="6" presStyleCnt="15"/>
      <dgm:spPr/>
      <dgm:t>
        <a:bodyPr/>
        <a:lstStyle/>
        <a:p>
          <a:endParaRPr lang="en-US"/>
        </a:p>
      </dgm:t>
    </dgm:pt>
    <dgm:pt modelId="{D9AB5A29-5AA6-4C6D-8E77-2423F67D51CE}" type="pres">
      <dgm:prSet presAssocID="{B08AF442-C82C-4DCB-BD7F-7246B203C456}" presName="hierRoot2" presStyleCnt="0">
        <dgm:presLayoutVars>
          <dgm:hierBranch val="init"/>
        </dgm:presLayoutVars>
      </dgm:prSet>
      <dgm:spPr/>
    </dgm:pt>
    <dgm:pt modelId="{7B3D931B-EC1C-402B-B2D7-CF7EA0D48522}" type="pres">
      <dgm:prSet presAssocID="{B08AF442-C82C-4DCB-BD7F-7246B203C456}" presName="rootComposite" presStyleCnt="0"/>
      <dgm:spPr/>
    </dgm:pt>
    <dgm:pt modelId="{84876B63-9DBA-4825-B64A-A47EC486499E}" type="pres">
      <dgm:prSet presAssocID="{B08AF442-C82C-4DCB-BD7F-7246B203C456}" presName="rootText" presStyleLbl="node4" presStyleIdx="6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2EC46F-1197-4BB8-A101-91D43D6D6AC8}" type="pres">
      <dgm:prSet presAssocID="{B08AF442-C82C-4DCB-BD7F-7246B203C456}" presName="rootConnector" presStyleLbl="node4" presStyleIdx="6" presStyleCnt="15"/>
      <dgm:spPr/>
      <dgm:t>
        <a:bodyPr/>
        <a:lstStyle/>
        <a:p>
          <a:endParaRPr lang="en-US"/>
        </a:p>
      </dgm:t>
    </dgm:pt>
    <dgm:pt modelId="{1E4E1BEB-65B7-46E6-895A-E85461DCB303}" type="pres">
      <dgm:prSet presAssocID="{B08AF442-C82C-4DCB-BD7F-7246B203C456}" presName="hierChild4" presStyleCnt="0"/>
      <dgm:spPr/>
    </dgm:pt>
    <dgm:pt modelId="{50BBC3E0-15C6-44D6-ADE0-5CDE54A97F6F}" type="pres">
      <dgm:prSet presAssocID="{B08AF442-C82C-4DCB-BD7F-7246B203C456}" presName="hierChild5" presStyleCnt="0"/>
      <dgm:spPr/>
    </dgm:pt>
    <dgm:pt modelId="{01329FB9-6064-4CF4-AD93-842514B77238}" type="pres">
      <dgm:prSet presAssocID="{7C4DD8CE-706A-4C9B-A8FA-CD3552A2BAFD}" presName="hierChild5" presStyleCnt="0"/>
      <dgm:spPr/>
    </dgm:pt>
    <dgm:pt modelId="{D86930D7-B95F-4874-A814-7D71FF6720D0}" type="pres">
      <dgm:prSet presAssocID="{79C5C171-9523-426D-87CC-01F41AA78F75}" presName="hierChild5" presStyleCnt="0"/>
      <dgm:spPr/>
    </dgm:pt>
    <dgm:pt modelId="{21FD31CD-CFF6-4A84-B87A-EB6424BCD521}" type="pres">
      <dgm:prSet presAssocID="{960BCAE6-0030-4ADD-A53A-C27E45DA93BE}" presName="hierChild5" presStyleCnt="0"/>
      <dgm:spPr/>
    </dgm:pt>
    <dgm:pt modelId="{4F402D33-CDE5-4FA0-A35B-FF815305AC30}" type="pres">
      <dgm:prSet presAssocID="{2E2EFC6B-EC7C-4C83-B439-47314BDB1C8A}" presName="Name37" presStyleLbl="parChTrans1D4" presStyleIdx="7" presStyleCnt="15"/>
      <dgm:spPr/>
      <dgm:t>
        <a:bodyPr/>
        <a:lstStyle/>
        <a:p>
          <a:endParaRPr lang="en-US"/>
        </a:p>
      </dgm:t>
    </dgm:pt>
    <dgm:pt modelId="{ACC4F961-9406-4518-AA9C-7E2B3896F69B}" type="pres">
      <dgm:prSet presAssocID="{405354E8-65CD-4DF0-A893-AFFD7967FF20}" presName="hierRoot2" presStyleCnt="0">
        <dgm:presLayoutVars>
          <dgm:hierBranch val="init"/>
        </dgm:presLayoutVars>
      </dgm:prSet>
      <dgm:spPr/>
    </dgm:pt>
    <dgm:pt modelId="{0CF11670-AA49-4A79-834F-232CE09AAA8E}" type="pres">
      <dgm:prSet presAssocID="{405354E8-65CD-4DF0-A893-AFFD7967FF20}" presName="rootComposite" presStyleCnt="0"/>
      <dgm:spPr/>
    </dgm:pt>
    <dgm:pt modelId="{21944BCD-E2F4-4223-9B9A-5B99C60690C9}" type="pres">
      <dgm:prSet presAssocID="{405354E8-65CD-4DF0-A893-AFFD7967FF20}" presName="rootText" presStyleLbl="node4" presStyleIdx="7" presStyleCnt="15" custScaleX="208273" custLinFactNeighborX="73902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1F7B02-306F-4972-AD08-9FCBF1F54890}" type="pres">
      <dgm:prSet presAssocID="{405354E8-65CD-4DF0-A893-AFFD7967FF20}" presName="rootConnector" presStyleLbl="node4" presStyleIdx="7" presStyleCnt="15"/>
      <dgm:spPr/>
      <dgm:t>
        <a:bodyPr/>
        <a:lstStyle/>
        <a:p>
          <a:endParaRPr lang="en-US"/>
        </a:p>
      </dgm:t>
    </dgm:pt>
    <dgm:pt modelId="{19F350D2-3E6A-4F1B-A48D-5B9B5F5988C5}" type="pres">
      <dgm:prSet presAssocID="{405354E8-65CD-4DF0-A893-AFFD7967FF20}" presName="hierChild4" presStyleCnt="0"/>
      <dgm:spPr/>
    </dgm:pt>
    <dgm:pt modelId="{3E004B38-E860-47FB-B753-69B35AF523E6}" type="pres">
      <dgm:prSet presAssocID="{09336A7B-D98C-4DBA-91D7-E7324A4C7C9E}" presName="Name37" presStyleLbl="parChTrans1D4" presStyleIdx="8" presStyleCnt="15"/>
      <dgm:spPr/>
      <dgm:t>
        <a:bodyPr/>
        <a:lstStyle/>
        <a:p>
          <a:endParaRPr lang="en-US"/>
        </a:p>
      </dgm:t>
    </dgm:pt>
    <dgm:pt modelId="{FC0B1414-B4E4-46D4-AEF9-78E8247C70B6}" type="pres">
      <dgm:prSet presAssocID="{F39FACCA-A8B8-443F-8224-BEC0C548E43C}" presName="hierRoot2" presStyleCnt="0">
        <dgm:presLayoutVars>
          <dgm:hierBranch val="init"/>
        </dgm:presLayoutVars>
      </dgm:prSet>
      <dgm:spPr/>
    </dgm:pt>
    <dgm:pt modelId="{732D322E-E14F-47D2-B200-8BFF629245B4}" type="pres">
      <dgm:prSet presAssocID="{F39FACCA-A8B8-443F-8224-BEC0C548E43C}" presName="rootComposite" presStyleCnt="0"/>
      <dgm:spPr/>
    </dgm:pt>
    <dgm:pt modelId="{3C64B14D-ABBA-4A80-A013-8942BA94F6A2}" type="pres">
      <dgm:prSet presAssocID="{F39FACCA-A8B8-443F-8224-BEC0C548E43C}" presName="rootText" presStyleLbl="node4" presStyleIdx="8" presStyleCnt="15" custLinFactNeighborX="74260" custLinFactNeighborY="47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B0AA0F-9CFE-4B62-90EE-8A54A79C6E03}" type="pres">
      <dgm:prSet presAssocID="{F39FACCA-A8B8-443F-8224-BEC0C548E43C}" presName="rootConnector" presStyleLbl="node4" presStyleIdx="8" presStyleCnt="15"/>
      <dgm:spPr/>
      <dgm:t>
        <a:bodyPr/>
        <a:lstStyle/>
        <a:p>
          <a:endParaRPr lang="en-US"/>
        </a:p>
      </dgm:t>
    </dgm:pt>
    <dgm:pt modelId="{C0003542-A627-4BFD-9DF2-85C3E2CF8002}" type="pres">
      <dgm:prSet presAssocID="{F39FACCA-A8B8-443F-8224-BEC0C548E43C}" presName="hierChild4" presStyleCnt="0"/>
      <dgm:spPr/>
    </dgm:pt>
    <dgm:pt modelId="{38B46A2F-8555-4636-BEAD-D24A13065469}" type="pres">
      <dgm:prSet presAssocID="{77CEC867-0468-40CC-967E-147EE32B47A0}" presName="Name37" presStyleLbl="parChTrans1D4" presStyleIdx="9" presStyleCnt="15"/>
      <dgm:spPr/>
      <dgm:t>
        <a:bodyPr/>
        <a:lstStyle/>
        <a:p>
          <a:endParaRPr lang="en-US"/>
        </a:p>
      </dgm:t>
    </dgm:pt>
    <dgm:pt modelId="{6916C2BB-C630-472F-B908-5E5BB1C42AA5}" type="pres">
      <dgm:prSet presAssocID="{F424D795-761E-45D0-95AE-044B2A544201}" presName="hierRoot2" presStyleCnt="0">
        <dgm:presLayoutVars>
          <dgm:hierBranch val="init"/>
        </dgm:presLayoutVars>
      </dgm:prSet>
      <dgm:spPr/>
    </dgm:pt>
    <dgm:pt modelId="{18E883C5-D164-4468-ABFB-FF5D2D1BD3D0}" type="pres">
      <dgm:prSet presAssocID="{F424D795-761E-45D0-95AE-044B2A544201}" presName="rootComposite" presStyleCnt="0"/>
      <dgm:spPr/>
    </dgm:pt>
    <dgm:pt modelId="{08682AC2-A4B3-4342-904F-20383B2EAE56}" type="pres">
      <dgm:prSet presAssocID="{F424D795-761E-45D0-95AE-044B2A544201}" presName="rootText" presStyleLbl="node4" presStyleIdx="9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60EA3B-2217-4955-9323-662F0CC709E0}" type="pres">
      <dgm:prSet presAssocID="{F424D795-761E-45D0-95AE-044B2A544201}" presName="rootConnector" presStyleLbl="node4" presStyleIdx="9" presStyleCnt="15"/>
      <dgm:spPr/>
      <dgm:t>
        <a:bodyPr/>
        <a:lstStyle/>
        <a:p>
          <a:endParaRPr lang="en-US"/>
        </a:p>
      </dgm:t>
    </dgm:pt>
    <dgm:pt modelId="{3233299C-229A-42AC-AB73-C9B8389BCFDD}" type="pres">
      <dgm:prSet presAssocID="{F424D795-761E-45D0-95AE-044B2A544201}" presName="hierChild4" presStyleCnt="0"/>
      <dgm:spPr/>
    </dgm:pt>
    <dgm:pt modelId="{983BD810-D132-428E-AA8C-FA923F13B429}" type="pres">
      <dgm:prSet presAssocID="{F424D795-761E-45D0-95AE-044B2A544201}" presName="hierChild5" presStyleCnt="0"/>
      <dgm:spPr/>
    </dgm:pt>
    <dgm:pt modelId="{39F96EC1-FA93-4AAC-A87F-731F16DC56A8}" type="pres">
      <dgm:prSet presAssocID="{EF7FE546-C56E-45FF-BF30-A0D6DD5AFC4A}" presName="Name37" presStyleLbl="parChTrans1D4" presStyleIdx="10" presStyleCnt="15"/>
      <dgm:spPr/>
      <dgm:t>
        <a:bodyPr/>
        <a:lstStyle/>
        <a:p>
          <a:endParaRPr lang="en-US"/>
        </a:p>
      </dgm:t>
    </dgm:pt>
    <dgm:pt modelId="{71E69AB4-40D8-4A51-87A8-A439076D3793}" type="pres">
      <dgm:prSet presAssocID="{02D00024-5BA5-41D5-8113-1F3AE6C90014}" presName="hierRoot2" presStyleCnt="0">
        <dgm:presLayoutVars>
          <dgm:hierBranch val="init"/>
        </dgm:presLayoutVars>
      </dgm:prSet>
      <dgm:spPr/>
    </dgm:pt>
    <dgm:pt modelId="{DD0CF51A-4A11-4288-8432-FFD01FF0ABE7}" type="pres">
      <dgm:prSet presAssocID="{02D00024-5BA5-41D5-8113-1F3AE6C90014}" presName="rootComposite" presStyleCnt="0"/>
      <dgm:spPr/>
    </dgm:pt>
    <dgm:pt modelId="{EF12D7BD-D17F-4115-861F-E034CEB57157}" type="pres">
      <dgm:prSet presAssocID="{02D00024-5BA5-41D5-8113-1F3AE6C90014}" presName="rootText" presStyleLbl="node4" presStyleIdx="10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141B47-C84A-4296-B041-71299982826E}" type="pres">
      <dgm:prSet presAssocID="{02D00024-5BA5-41D5-8113-1F3AE6C90014}" presName="rootConnector" presStyleLbl="node4" presStyleIdx="10" presStyleCnt="15"/>
      <dgm:spPr/>
      <dgm:t>
        <a:bodyPr/>
        <a:lstStyle/>
        <a:p>
          <a:endParaRPr lang="en-US"/>
        </a:p>
      </dgm:t>
    </dgm:pt>
    <dgm:pt modelId="{23FF73CF-AB8C-4435-A0FA-03A3B3C1365C}" type="pres">
      <dgm:prSet presAssocID="{02D00024-5BA5-41D5-8113-1F3AE6C90014}" presName="hierChild4" presStyleCnt="0"/>
      <dgm:spPr/>
    </dgm:pt>
    <dgm:pt modelId="{9F73656B-FBCF-4CDC-8771-15CC80475F85}" type="pres">
      <dgm:prSet presAssocID="{F74307C9-3943-491F-835A-1B452744E2BE}" presName="Name37" presStyleLbl="parChTrans1D4" presStyleIdx="11" presStyleCnt="15"/>
      <dgm:spPr/>
      <dgm:t>
        <a:bodyPr/>
        <a:lstStyle/>
        <a:p>
          <a:endParaRPr lang="en-US"/>
        </a:p>
      </dgm:t>
    </dgm:pt>
    <dgm:pt modelId="{9E0CBCAD-2821-4688-A995-69A32D427BDF}" type="pres">
      <dgm:prSet presAssocID="{D3303FA4-5EF6-4DA3-A667-43267F59F54D}" presName="hierRoot2" presStyleCnt="0">
        <dgm:presLayoutVars>
          <dgm:hierBranch val="init"/>
        </dgm:presLayoutVars>
      </dgm:prSet>
      <dgm:spPr/>
    </dgm:pt>
    <dgm:pt modelId="{771522E9-3624-4E67-BB7B-9AA93C1BE43C}" type="pres">
      <dgm:prSet presAssocID="{D3303FA4-5EF6-4DA3-A667-43267F59F54D}" presName="rootComposite" presStyleCnt="0"/>
      <dgm:spPr/>
    </dgm:pt>
    <dgm:pt modelId="{89B701E4-2BBD-48CD-B59F-3644FB49C5EA}" type="pres">
      <dgm:prSet presAssocID="{D3303FA4-5EF6-4DA3-A667-43267F59F54D}" presName="rootText" presStyleLbl="node4" presStyleIdx="1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55EDDD-D3E4-46A7-ACA3-C236606FB0DA}" type="pres">
      <dgm:prSet presAssocID="{D3303FA4-5EF6-4DA3-A667-43267F59F54D}" presName="rootConnector" presStyleLbl="node4" presStyleIdx="11" presStyleCnt="15"/>
      <dgm:spPr/>
      <dgm:t>
        <a:bodyPr/>
        <a:lstStyle/>
        <a:p>
          <a:endParaRPr lang="en-US"/>
        </a:p>
      </dgm:t>
    </dgm:pt>
    <dgm:pt modelId="{EFA3A228-A8D2-48BF-A4CB-A45D5B81E79C}" type="pres">
      <dgm:prSet presAssocID="{D3303FA4-5EF6-4DA3-A667-43267F59F54D}" presName="hierChild4" presStyleCnt="0"/>
      <dgm:spPr/>
    </dgm:pt>
    <dgm:pt modelId="{BB433F34-4CD3-4B1C-ADD2-614C56742840}" type="pres">
      <dgm:prSet presAssocID="{D3303FA4-5EF6-4DA3-A667-43267F59F54D}" presName="hierChild5" presStyleCnt="0"/>
      <dgm:spPr/>
    </dgm:pt>
    <dgm:pt modelId="{C65F791F-44A4-44EA-B903-4928F9B7B0CB}" type="pres">
      <dgm:prSet presAssocID="{22166368-D136-4E44-9448-0958F6FCC3E5}" presName="Name37" presStyleLbl="parChTrans1D4" presStyleIdx="12" presStyleCnt="15"/>
      <dgm:spPr/>
      <dgm:t>
        <a:bodyPr/>
        <a:lstStyle/>
        <a:p>
          <a:endParaRPr lang="en-US"/>
        </a:p>
      </dgm:t>
    </dgm:pt>
    <dgm:pt modelId="{0A904886-7422-43B6-BB4B-BB7E68BEE96C}" type="pres">
      <dgm:prSet presAssocID="{0DE3BCE2-CD7C-4C29-92FA-EEABC30A6BD6}" presName="hierRoot2" presStyleCnt="0">
        <dgm:presLayoutVars>
          <dgm:hierBranch/>
        </dgm:presLayoutVars>
      </dgm:prSet>
      <dgm:spPr/>
    </dgm:pt>
    <dgm:pt modelId="{14C3131E-12C5-4A24-859C-B83E9B8D6002}" type="pres">
      <dgm:prSet presAssocID="{0DE3BCE2-CD7C-4C29-92FA-EEABC30A6BD6}" presName="rootComposite" presStyleCnt="0"/>
      <dgm:spPr/>
    </dgm:pt>
    <dgm:pt modelId="{A1413E64-2426-4B7D-A1A9-868AC138807E}" type="pres">
      <dgm:prSet presAssocID="{0DE3BCE2-CD7C-4C29-92FA-EEABC30A6BD6}" presName="rootText" presStyleLbl="node4" presStyleIdx="12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9EA04F-858D-4587-A453-DAEE38140E9A}" type="pres">
      <dgm:prSet presAssocID="{0DE3BCE2-CD7C-4C29-92FA-EEABC30A6BD6}" presName="rootConnector" presStyleLbl="node4" presStyleIdx="12" presStyleCnt="15"/>
      <dgm:spPr/>
      <dgm:t>
        <a:bodyPr/>
        <a:lstStyle/>
        <a:p>
          <a:endParaRPr lang="en-US"/>
        </a:p>
      </dgm:t>
    </dgm:pt>
    <dgm:pt modelId="{45CE7984-1AF1-4BF8-9973-90CA4735DE61}" type="pres">
      <dgm:prSet presAssocID="{0DE3BCE2-CD7C-4C29-92FA-EEABC30A6BD6}" presName="hierChild4" presStyleCnt="0"/>
      <dgm:spPr/>
    </dgm:pt>
    <dgm:pt modelId="{7DAAE039-8262-4F19-9B04-89F378CAC505}" type="pres">
      <dgm:prSet presAssocID="{1E570D86-275E-4AF4-A6B3-7C26CD63E2CE}" presName="Name35" presStyleLbl="parChTrans1D4" presStyleIdx="13" presStyleCnt="15"/>
      <dgm:spPr/>
      <dgm:t>
        <a:bodyPr/>
        <a:lstStyle/>
        <a:p>
          <a:endParaRPr lang="en-US"/>
        </a:p>
      </dgm:t>
    </dgm:pt>
    <dgm:pt modelId="{761AF915-21F8-4026-920B-2095D865EDCB}" type="pres">
      <dgm:prSet presAssocID="{45722B48-4AE8-45ED-8F43-2BFC5E1AE2AE}" presName="hierRoot2" presStyleCnt="0">
        <dgm:presLayoutVars>
          <dgm:hierBranch val="init"/>
        </dgm:presLayoutVars>
      </dgm:prSet>
      <dgm:spPr/>
    </dgm:pt>
    <dgm:pt modelId="{DA704FB2-659F-4390-98B3-D0FCD60419F1}" type="pres">
      <dgm:prSet presAssocID="{45722B48-4AE8-45ED-8F43-2BFC5E1AE2AE}" presName="rootComposite" presStyleCnt="0"/>
      <dgm:spPr/>
    </dgm:pt>
    <dgm:pt modelId="{9BFE7A48-0F27-41EC-AC8C-038D8B6F0CCC}" type="pres">
      <dgm:prSet presAssocID="{45722B48-4AE8-45ED-8F43-2BFC5E1AE2AE}" presName="rootText" presStyleLbl="node4" presStyleIdx="13" presStyleCnt="15" custLinFactNeighborX="447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DAFB1D-C890-4779-9AD5-44D302004C16}" type="pres">
      <dgm:prSet presAssocID="{45722B48-4AE8-45ED-8F43-2BFC5E1AE2AE}" presName="rootConnector" presStyleLbl="node4" presStyleIdx="13" presStyleCnt="15"/>
      <dgm:spPr/>
      <dgm:t>
        <a:bodyPr/>
        <a:lstStyle/>
        <a:p>
          <a:endParaRPr lang="en-US"/>
        </a:p>
      </dgm:t>
    </dgm:pt>
    <dgm:pt modelId="{C59DA177-50E9-4083-AE79-C25325C6E29A}" type="pres">
      <dgm:prSet presAssocID="{45722B48-4AE8-45ED-8F43-2BFC5E1AE2AE}" presName="hierChild4" presStyleCnt="0"/>
      <dgm:spPr/>
    </dgm:pt>
    <dgm:pt modelId="{DD147503-9AB3-4B84-B0EC-AD87616637B1}" type="pres">
      <dgm:prSet presAssocID="{45722B48-4AE8-45ED-8F43-2BFC5E1AE2AE}" presName="hierChild5" presStyleCnt="0"/>
      <dgm:spPr/>
    </dgm:pt>
    <dgm:pt modelId="{A9BB6D5A-D21B-45BA-A6BC-9BC6082B3F1D}" type="pres">
      <dgm:prSet presAssocID="{FCA73515-B3C6-4715-9DB5-DBE8F24D6F7D}" presName="Name35" presStyleLbl="parChTrans1D4" presStyleIdx="14" presStyleCnt="15"/>
      <dgm:spPr/>
      <dgm:t>
        <a:bodyPr/>
        <a:lstStyle/>
        <a:p>
          <a:endParaRPr lang="en-US"/>
        </a:p>
      </dgm:t>
    </dgm:pt>
    <dgm:pt modelId="{8199727A-91EE-4895-A6C6-C10116342DDC}" type="pres">
      <dgm:prSet presAssocID="{1033C969-400B-4043-833C-07E50A5D9BE4}" presName="hierRoot2" presStyleCnt="0">
        <dgm:presLayoutVars>
          <dgm:hierBranch val="init"/>
        </dgm:presLayoutVars>
      </dgm:prSet>
      <dgm:spPr/>
    </dgm:pt>
    <dgm:pt modelId="{895F36A1-4FF5-4993-BD9E-29B7697B0A56}" type="pres">
      <dgm:prSet presAssocID="{1033C969-400B-4043-833C-07E50A5D9BE4}" presName="rootComposite" presStyleCnt="0"/>
      <dgm:spPr/>
    </dgm:pt>
    <dgm:pt modelId="{52DE014A-FBEF-42E8-A2F2-8F9BC5BE7CF1}" type="pres">
      <dgm:prSet presAssocID="{1033C969-400B-4043-833C-07E50A5D9BE4}" presName="rootText" presStyleLbl="node4" presStyleIdx="14" presStyleCnt="15" custLinFactNeighborX="725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F5A37F-7ADA-44AE-A42F-6F592FF1A80C}" type="pres">
      <dgm:prSet presAssocID="{1033C969-400B-4043-833C-07E50A5D9BE4}" presName="rootConnector" presStyleLbl="node4" presStyleIdx="14" presStyleCnt="15"/>
      <dgm:spPr/>
      <dgm:t>
        <a:bodyPr/>
        <a:lstStyle/>
        <a:p>
          <a:endParaRPr lang="en-US"/>
        </a:p>
      </dgm:t>
    </dgm:pt>
    <dgm:pt modelId="{EAA70E04-62AA-4BAF-A46B-E0FBFA2197AF}" type="pres">
      <dgm:prSet presAssocID="{1033C969-400B-4043-833C-07E50A5D9BE4}" presName="hierChild4" presStyleCnt="0"/>
      <dgm:spPr/>
    </dgm:pt>
    <dgm:pt modelId="{C7B7AEE0-062B-4622-88B4-2DDBFE0F036B}" type="pres">
      <dgm:prSet presAssocID="{1033C969-400B-4043-833C-07E50A5D9BE4}" presName="hierChild5" presStyleCnt="0"/>
      <dgm:spPr/>
    </dgm:pt>
    <dgm:pt modelId="{6FC91DE3-BEBC-45A3-AC5C-FB26A2C071D6}" type="pres">
      <dgm:prSet presAssocID="{0DE3BCE2-CD7C-4C29-92FA-EEABC30A6BD6}" presName="hierChild5" presStyleCnt="0"/>
      <dgm:spPr/>
    </dgm:pt>
    <dgm:pt modelId="{48FB5159-1AE6-49D1-9B00-C47A086726BB}" type="pres">
      <dgm:prSet presAssocID="{02D00024-5BA5-41D5-8113-1F3AE6C90014}" presName="hierChild5" presStyleCnt="0"/>
      <dgm:spPr/>
    </dgm:pt>
    <dgm:pt modelId="{B5BAFBC7-C297-484A-9B40-CA2293BF8337}" type="pres">
      <dgm:prSet presAssocID="{F39FACCA-A8B8-443F-8224-BEC0C548E43C}" presName="hierChild5" presStyleCnt="0"/>
      <dgm:spPr/>
    </dgm:pt>
    <dgm:pt modelId="{78E828FE-3301-4B72-A88D-CDF3CFC3E0E6}" type="pres">
      <dgm:prSet presAssocID="{405354E8-65CD-4DF0-A893-AFFD7967FF20}" presName="hierChild5" presStyleCnt="0"/>
      <dgm:spPr/>
    </dgm:pt>
    <dgm:pt modelId="{BDC30685-8250-49CD-AB3C-9519BD77B87C}" type="pres">
      <dgm:prSet presAssocID="{4951F4B2-B46A-4F15-A06C-A5DF954F9D99}" presName="hierChild5" presStyleCnt="0"/>
      <dgm:spPr/>
    </dgm:pt>
    <dgm:pt modelId="{02062DE3-B043-48CF-B90F-F9ACF2B272AE}" type="pres">
      <dgm:prSet presAssocID="{9F653574-1A0F-4F24-AB4D-F9A2A0B2BB3C}" presName="hierChild5" presStyleCnt="0"/>
      <dgm:spPr/>
    </dgm:pt>
    <dgm:pt modelId="{C2AF26CE-96FE-4AEB-8FB4-65768FB2B2B1}" type="pres">
      <dgm:prSet presAssocID="{6CC388D7-E372-44FD-987A-9F6969E3D82C}" presName="hierChild5" presStyleCnt="0"/>
      <dgm:spPr/>
    </dgm:pt>
    <dgm:pt modelId="{AB0AD11D-D3B4-44F7-87D7-2BAD94592AE8}" type="pres">
      <dgm:prSet presAssocID="{5E6BEF9B-7AEB-4716-A26C-3A83766971AD}" presName="hierChild3" presStyleCnt="0"/>
      <dgm:spPr/>
    </dgm:pt>
  </dgm:ptLst>
  <dgm:cxnLst>
    <dgm:cxn modelId="{BAAA227F-820A-4844-AECE-A5CE14BDDAEE}" type="presOf" srcId="{D3303FA4-5EF6-4DA3-A667-43267F59F54D}" destId="{BF55EDDD-D3E4-46A7-ACA3-C236606FB0DA}" srcOrd="1" destOrd="0" presId="urn:microsoft.com/office/officeart/2005/8/layout/orgChart1"/>
    <dgm:cxn modelId="{7C20987B-ADE6-4AAB-8883-199B64264607}" type="presOf" srcId="{5E6BEF9B-7AEB-4716-A26C-3A83766971AD}" destId="{32C4C9EE-A355-4E60-B8CE-1EA24E9CD07A}" srcOrd="1" destOrd="0" presId="urn:microsoft.com/office/officeart/2005/8/layout/orgChart1"/>
    <dgm:cxn modelId="{6C3C6086-C381-47F7-A1B5-E6B47B5BCCBC}" type="presOf" srcId="{F39FACCA-A8B8-443F-8224-BEC0C548E43C}" destId="{83B0AA0F-9CFE-4B62-90EE-8A54A79C6E03}" srcOrd="1" destOrd="0" presId="urn:microsoft.com/office/officeart/2005/8/layout/orgChart1"/>
    <dgm:cxn modelId="{A502B99C-F88A-4537-B4DC-8486C548A327}" srcId="{6CC388D7-E372-44FD-987A-9F6969E3D82C}" destId="{A06F6596-AB5A-49C5-98CC-FFAD878A431F}" srcOrd="0" destOrd="0" parTransId="{0838438A-DC3C-40B7-A5A7-4DCA596BE5D1}" sibTransId="{AC77615E-3145-4AA6-A35F-D91B65738F78}"/>
    <dgm:cxn modelId="{3E118B1E-7D7B-4EE9-8F35-96D06044B6D4}" srcId="{79C5C171-9523-426D-87CC-01F41AA78F75}" destId="{75E0919E-8A44-45F2-AC33-C5E4E0EDBC36}" srcOrd="0" destOrd="0" parTransId="{94D2CF84-DD80-4993-8E57-2B78BE3C4DF5}" sibTransId="{0120A98B-046E-462B-B638-21FA03E77DFC}"/>
    <dgm:cxn modelId="{3B3EC80A-E3EA-44D4-B1E9-6E723BE050F1}" type="presOf" srcId="{FCA73515-B3C6-4715-9DB5-DBE8F24D6F7D}" destId="{A9BB6D5A-D21B-45BA-A6BC-9BC6082B3F1D}" srcOrd="0" destOrd="0" presId="urn:microsoft.com/office/officeart/2005/8/layout/orgChart1"/>
    <dgm:cxn modelId="{CD63C277-0B5C-4B45-B008-688D37723CC2}" type="presOf" srcId="{75E0919E-8A44-45F2-AC33-C5E4E0EDBC36}" destId="{332B8F5E-0CE3-4F74-87A4-62C49E260251}" srcOrd="0" destOrd="0" presId="urn:microsoft.com/office/officeart/2005/8/layout/orgChart1"/>
    <dgm:cxn modelId="{E8BC29B0-A2A7-443F-BF5A-9959A078422C}" type="presOf" srcId="{A06F6596-AB5A-49C5-98CC-FFAD878A431F}" destId="{ACB0C535-6799-4B12-965F-B91F576C1DCD}" srcOrd="0" destOrd="0" presId="urn:microsoft.com/office/officeart/2005/8/layout/orgChart1"/>
    <dgm:cxn modelId="{5C2405F2-61DE-40A9-B3F9-12580E31C7C4}" srcId="{79C5C171-9523-426D-87CC-01F41AA78F75}" destId="{7C4DD8CE-706A-4C9B-A8FA-CD3552A2BAFD}" srcOrd="1" destOrd="0" parTransId="{12429F20-FC87-4412-A602-E5CBE3E62612}" sibTransId="{15D40551-4310-40F6-9D22-23F137B60E94}"/>
    <dgm:cxn modelId="{45488170-1E94-432A-849E-7E2F1F93B790}" type="presOf" srcId="{C4FC3859-F82D-409D-8D54-2D9470DA3209}" destId="{6473D9AE-1A14-4507-8329-0599264ABFB7}" srcOrd="0" destOrd="0" presId="urn:microsoft.com/office/officeart/2005/8/layout/orgChart1"/>
    <dgm:cxn modelId="{A90B9710-C0F3-43EA-B78A-93E624BACA82}" type="presOf" srcId="{3C3B5DBE-4DB6-4012-8BE7-E9B139D1BBD1}" destId="{1B495564-2F03-43AB-9829-531041DCA519}" srcOrd="0" destOrd="0" presId="urn:microsoft.com/office/officeart/2005/8/layout/orgChart1"/>
    <dgm:cxn modelId="{3842B90B-A31A-41BA-91F7-D911982EAC50}" type="presOf" srcId="{4951F4B2-B46A-4F15-A06C-A5DF954F9D99}" destId="{0613F3C9-CE8B-46FE-91F9-929FCE92B8A2}" srcOrd="1" destOrd="0" presId="urn:microsoft.com/office/officeart/2005/8/layout/orgChart1"/>
    <dgm:cxn modelId="{CE36CAD2-1961-4EA5-92AE-8549FB6A2FA2}" srcId="{F39FACCA-A8B8-443F-8224-BEC0C548E43C}" destId="{02D00024-5BA5-41D5-8113-1F3AE6C90014}" srcOrd="1" destOrd="0" parTransId="{EF7FE546-C56E-45FF-BF30-A0D6DD5AFC4A}" sibTransId="{4F56AF47-867C-49FE-87B7-501C8DFD0E5A}"/>
    <dgm:cxn modelId="{0A14C388-21D7-48EF-9751-E00C4600EBA5}" type="presOf" srcId="{B08AF442-C82C-4DCB-BD7F-7246B203C456}" destId="{84876B63-9DBA-4825-B64A-A47EC486499E}" srcOrd="0" destOrd="0" presId="urn:microsoft.com/office/officeart/2005/8/layout/orgChart1"/>
    <dgm:cxn modelId="{34E30BEE-F2D1-4AE8-8439-F471419AC59F}" srcId="{405354E8-65CD-4DF0-A893-AFFD7967FF20}" destId="{F39FACCA-A8B8-443F-8224-BEC0C548E43C}" srcOrd="0" destOrd="0" parTransId="{09336A7B-D98C-4DBA-91D7-E7324A4C7C9E}" sibTransId="{E021BE8D-4354-4ED4-B0BD-CE6C0ADD5DFA}"/>
    <dgm:cxn modelId="{A9F95419-78A9-4DFB-AD17-4028793457A0}" type="presOf" srcId="{45722B48-4AE8-45ED-8F43-2BFC5E1AE2AE}" destId="{9BFE7A48-0F27-41EC-AC8C-038D8B6F0CCC}" srcOrd="0" destOrd="0" presId="urn:microsoft.com/office/officeart/2005/8/layout/orgChart1"/>
    <dgm:cxn modelId="{B90A65F4-0978-4563-B206-ACDC905605EB}" type="presOf" srcId="{405354E8-65CD-4DF0-A893-AFFD7967FF20}" destId="{21944BCD-E2F4-4223-9B9A-5B99C60690C9}" srcOrd="0" destOrd="0" presId="urn:microsoft.com/office/officeart/2005/8/layout/orgChart1"/>
    <dgm:cxn modelId="{FB094D36-6574-4712-97C0-9B0C6CD3F226}" type="presOf" srcId="{ACD2821C-94C2-4284-8A06-9219B33D0567}" destId="{C24CF508-8815-4AAD-B8F6-5814BD88474C}" srcOrd="0" destOrd="0" presId="urn:microsoft.com/office/officeart/2005/8/layout/orgChart1"/>
    <dgm:cxn modelId="{57D54DC8-FE2D-4146-B8AE-3251B7F03473}" srcId="{4951F4B2-B46A-4F15-A06C-A5DF954F9D99}" destId="{960BCAE6-0030-4ADD-A53A-C27E45DA93BE}" srcOrd="0" destOrd="0" parTransId="{29B6EA6B-223B-418A-AE3E-98FEEE3D5F95}" sibTransId="{20CD22EA-12A9-49D7-BA1F-8B579BAA3EDD}"/>
    <dgm:cxn modelId="{FE5995B3-EAED-4479-8ABE-F2D9F190E3D5}" type="presOf" srcId="{D3303FA4-5EF6-4DA3-A667-43267F59F54D}" destId="{89B701E4-2BBD-48CD-B59F-3644FB49C5EA}" srcOrd="0" destOrd="0" presId="urn:microsoft.com/office/officeart/2005/8/layout/orgChart1"/>
    <dgm:cxn modelId="{8122CA0C-75D1-4317-B312-3FE1BB9D8775}" type="presOf" srcId="{9F653574-1A0F-4F24-AB4D-F9A2A0B2BB3C}" destId="{76F73210-3162-4812-9830-CA35876FC913}" srcOrd="0" destOrd="0" presId="urn:microsoft.com/office/officeart/2005/8/layout/orgChart1"/>
    <dgm:cxn modelId="{681C026A-09FD-432D-A218-9508D585CBB7}" type="presOf" srcId="{F39FACCA-A8B8-443F-8224-BEC0C548E43C}" destId="{3C64B14D-ABBA-4A80-A013-8942BA94F6A2}" srcOrd="0" destOrd="0" presId="urn:microsoft.com/office/officeart/2005/8/layout/orgChart1"/>
    <dgm:cxn modelId="{FBF45851-1305-422D-810C-2DA31092460E}" type="presOf" srcId="{1033C969-400B-4043-833C-07E50A5D9BE4}" destId="{C1F5A37F-7ADA-44AE-A42F-6F592FF1A80C}" srcOrd="1" destOrd="0" presId="urn:microsoft.com/office/officeart/2005/8/layout/orgChart1"/>
    <dgm:cxn modelId="{4A54691C-E0D3-4224-88CD-0A95B9821C58}" type="presOf" srcId="{12429F20-FC87-4412-A602-E5CBE3E62612}" destId="{ADFAC8AD-78EF-48D9-8F04-8A3D4D153B3E}" srcOrd="0" destOrd="0" presId="urn:microsoft.com/office/officeart/2005/8/layout/orgChart1"/>
    <dgm:cxn modelId="{C94C0BC0-E3B1-4DBB-A768-29231112A9A0}" type="presOf" srcId="{75E0919E-8A44-45F2-AC33-C5E4E0EDBC36}" destId="{44326F6B-94B4-4D16-861B-BB48DF3F7A8A}" srcOrd="1" destOrd="0" presId="urn:microsoft.com/office/officeart/2005/8/layout/orgChart1"/>
    <dgm:cxn modelId="{5A470061-5D6C-4149-9552-BC8681FB5621}" srcId="{960BCAE6-0030-4ADD-A53A-C27E45DA93BE}" destId="{79C5C171-9523-426D-87CC-01F41AA78F75}" srcOrd="0" destOrd="0" parTransId="{E12DA37C-9A59-41FC-8E16-72C7952E9F49}" sibTransId="{647ECA65-82DB-41F7-B086-98B547680F33}"/>
    <dgm:cxn modelId="{388D00A6-F2FC-463E-9A09-4CEB52FF656A}" srcId="{9F653574-1A0F-4F24-AB4D-F9A2A0B2BB3C}" destId="{4951F4B2-B46A-4F15-A06C-A5DF954F9D99}" srcOrd="0" destOrd="0" parTransId="{ACD2821C-94C2-4284-8A06-9219B33D0567}" sibTransId="{2F6AAC00-5141-4B2B-A2E8-45E78FE231CF}"/>
    <dgm:cxn modelId="{22D3D52C-60EF-45CD-8E77-2E6A175E7317}" type="presOf" srcId="{5E6BEF9B-7AEB-4716-A26C-3A83766971AD}" destId="{546E4322-4466-45C5-9A69-8E2C90DC7D0D}" srcOrd="0" destOrd="0" presId="urn:microsoft.com/office/officeart/2005/8/layout/orgChart1"/>
    <dgm:cxn modelId="{ABBAD9D6-6088-450D-9328-4E489F2F986F}" srcId="{5E6BEF9B-7AEB-4716-A26C-3A83766971AD}" destId="{4D0CF8D4-4909-4E08-9ED4-012BC7A7B022}" srcOrd="0" destOrd="0" parTransId="{8DF02009-8E95-4A8B-AA8C-6B8802751646}" sibTransId="{9F3ABF4B-C2F2-49C6-9031-F768F8E98D03}"/>
    <dgm:cxn modelId="{DF18DC99-7F6F-409D-9445-CBDEA2A38FE4}" type="presOf" srcId="{0DE3BCE2-CD7C-4C29-92FA-EEABC30A6BD6}" destId="{DB9EA04F-858D-4587-A453-DAEE38140E9A}" srcOrd="1" destOrd="0" presId="urn:microsoft.com/office/officeart/2005/8/layout/orgChart1"/>
    <dgm:cxn modelId="{4F739C48-C8B2-4063-8B34-0325EAB2B779}" type="presOf" srcId="{29B6EA6B-223B-418A-AE3E-98FEEE3D5F95}" destId="{6B62A9D2-C727-44D8-823B-61F0EA7C180F}" srcOrd="0" destOrd="0" presId="urn:microsoft.com/office/officeart/2005/8/layout/orgChart1"/>
    <dgm:cxn modelId="{AC18F9E8-7B92-4487-BF20-7F9016F78B63}" type="presOf" srcId="{F74307C9-3943-491F-835A-1B452744E2BE}" destId="{9F73656B-FBCF-4CDC-8771-15CC80475F85}" srcOrd="0" destOrd="0" presId="urn:microsoft.com/office/officeart/2005/8/layout/orgChart1"/>
    <dgm:cxn modelId="{61BCFEFF-B118-49B8-91AA-756C4501C9F2}" type="presOf" srcId="{94D2CF84-DD80-4993-8E57-2B78BE3C4DF5}" destId="{CB1DB1F3-7E0E-45B4-9136-A1E6E2330F65}" srcOrd="0" destOrd="0" presId="urn:microsoft.com/office/officeart/2005/8/layout/orgChart1"/>
    <dgm:cxn modelId="{401184D5-7E0D-49A0-BD35-0DDE8F75C2E9}" type="presOf" srcId="{960BCAE6-0030-4ADD-A53A-C27E45DA93BE}" destId="{4497DA8F-5918-426F-8F42-D0D178D6B73A}" srcOrd="0" destOrd="0" presId="urn:microsoft.com/office/officeart/2005/8/layout/orgChart1"/>
    <dgm:cxn modelId="{78C6DC92-40C7-4304-9F41-894D0155BBFD}" srcId="{4951F4B2-B46A-4F15-A06C-A5DF954F9D99}" destId="{405354E8-65CD-4DF0-A893-AFFD7967FF20}" srcOrd="1" destOrd="0" parTransId="{2E2EFC6B-EC7C-4C83-B439-47314BDB1C8A}" sibTransId="{BF766144-A556-4FAE-91F1-DF2C36C7725B}"/>
    <dgm:cxn modelId="{BD32E580-D9BA-4068-9788-470ACD7777FC}" type="presOf" srcId="{2E2EFC6B-EC7C-4C83-B439-47314BDB1C8A}" destId="{4F402D33-CDE5-4FA0-A35B-FF815305AC30}" srcOrd="0" destOrd="0" presId="urn:microsoft.com/office/officeart/2005/8/layout/orgChart1"/>
    <dgm:cxn modelId="{52691CD1-E4B4-4119-B287-E111CD9234AB}" type="presOf" srcId="{4951F4B2-B46A-4F15-A06C-A5DF954F9D99}" destId="{88AA4EDD-CCFD-4BB1-9E41-397E65322C10}" srcOrd="0" destOrd="0" presId="urn:microsoft.com/office/officeart/2005/8/layout/orgChart1"/>
    <dgm:cxn modelId="{5A9E6705-18FE-4E75-805B-9533EBCAFC62}" type="presOf" srcId="{405354E8-65CD-4DF0-A893-AFFD7967FF20}" destId="{FC1F7B02-306F-4972-AD08-9FCBF1F54890}" srcOrd="1" destOrd="0" presId="urn:microsoft.com/office/officeart/2005/8/layout/orgChart1"/>
    <dgm:cxn modelId="{853834FE-E7F6-4CE8-B8F2-03B9B47901EA}" type="presOf" srcId="{F424D795-761E-45D0-95AE-044B2A544201}" destId="{08682AC2-A4B3-4342-904F-20383B2EAE56}" srcOrd="0" destOrd="0" presId="urn:microsoft.com/office/officeart/2005/8/layout/orgChart1"/>
    <dgm:cxn modelId="{14A3BCD5-161E-4521-B7C0-1FD359CBE567}" type="presOf" srcId="{02D00024-5BA5-41D5-8113-1F3AE6C90014}" destId="{31141B47-C84A-4296-B041-71299982826E}" srcOrd="1" destOrd="0" presId="urn:microsoft.com/office/officeart/2005/8/layout/orgChart1"/>
    <dgm:cxn modelId="{6AD48697-FE97-450D-8B3F-157AF9BA90A5}" srcId="{7C4DD8CE-706A-4C9B-A8FA-CD3552A2BAFD}" destId="{3C3B5DBE-4DB6-4012-8BE7-E9B139D1BBD1}" srcOrd="0" destOrd="0" parTransId="{483EC8E2-4D31-47A0-BA3A-89E34F3F8CE1}" sibTransId="{98F0E26D-D681-4544-A82D-619F6DD89E9A}"/>
    <dgm:cxn modelId="{88DB219D-088C-48E8-8A98-BBF59CC9AB4D}" type="presOf" srcId="{B0A0AB78-3E69-44FA-A3FD-A878F233C59A}" destId="{C84E6BFD-DC75-4681-83D3-BBE20DC70758}" srcOrd="0" destOrd="0" presId="urn:microsoft.com/office/officeart/2005/8/layout/orgChart1"/>
    <dgm:cxn modelId="{F9D49142-BE69-497F-B2A3-33729BBBA58C}" type="presOf" srcId="{9F653574-1A0F-4F24-AB4D-F9A2A0B2BB3C}" destId="{9DB5B182-1A2B-4F3B-8A50-F10BCA38575F}" srcOrd="1" destOrd="0" presId="urn:microsoft.com/office/officeart/2005/8/layout/orgChart1"/>
    <dgm:cxn modelId="{116FDB3C-E995-456C-9114-E3294C7ADFAA}" type="presOf" srcId="{77CEC867-0468-40CC-967E-147EE32B47A0}" destId="{38B46A2F-8555-4636-BEAD-D24A13065469}" srcOrd="0" destOrd="0" presId="urn:microsoft.com/office/officeart/2005/8/layout/orgChart1"/>
    <dgm:cxn modelId="{4082AB83-8895-4A3F-B58C-4997A8B30C24}" type="presOf" srcId="{79C5C171-9523-426D-87CC-01F41AA78F75}" destId="{D9AFD063-F11F-4418-BF50-2C4CD77CB25B}" srcOrd="1" destOrd="0" presId="urn:microsoft.com/office/officeart/2005/8/layout/orgChart1"/>
    <dgm:cxn modelId="{8B29CEE3-8F38-404A-B461-24F18048085B}" type="presOf" srcId="{1E570D86-275E-4AF4-A6B3-7C26CD63E2CE}" destId="{7DAAE039-8262-4F19-9B04-89F378CAC505}" srcOrd="0" destOrd="0" presId="urn:microsoft.com/office/officeart/2005/8/layout/orgChart1"/>
    <dgm:cxn modelId="{705D71AA-0349-4B1C-B7D2-FE8460D4E3A5}" type="presOf" srcId="{4D0CF8D4-4909-4E08-9ED4-012BC7A7B022}" destId="{BFDB40CA-453E-488D-AE07-BF6CBC6E5DE9}" srcOrd="0" destOrd="0" presId="urn:microsoft.com/office/officeart/2005/8/layout/orgChart1"/>
    <dgm:cxn modelId="{CF4FF742-5539-40C7-8816-8BEC96853A57}" type="presOf" srcId="{4D0CF8D4-4909-4E08-9ED4-012BC7A7B022}" destId="{66AFFAB6-626A-46E4-ABAA-6B3CA49597A8}" srcOrd="1" destOrd="0" presId="urn:microsoft.com/office/officeart/2005/8/layout/orgChart1"/>
    <dgm:cxn modelId="{2109CAE4-0B91-442C-BCB3-AE5B20879FFD}" type="presOf" srcId="{EF7FE546-C56E-45FF-BF30-A0D6DD5AFC4A}" destId="{39F96EC1-FA93-4AAC-A87F-731F16DC56A8}" srcOrd="0" destOrd="0" presId="urn:microsoft.com/office/officeart/2005/8/layout/orgChart1"/>
    <dgm:cxn modelId="{DC62D756-D729-4A3A-8F1F-84910F8846F3}" type="presOf" srcId="{7C4DD8CE-706A-4C9B-A8FA-CD3552A2BAFD}" destId="{98F07321-3659-411B-881A-30C6FD685C4A}" srcOrd="1" destOrd="0" presId="urn:microsoft.com/office/officeart/2005/8/layout/orgChart1"/>
    <dgm:cxn modelId="{B18EC915-5F7B-46D4-B2EA-64CCE90DC37D}" srcId="{B0A0AB78-3E69-44FA-A3FD-A878F233C59A}" destId="{5E6BEF9B-7AEB-4716-A26C-3A83766971AD}" srcOrd="0" destOrd="0" parTransId="{8633608C-E82C-40CB-B195-A6D5929D4D89}" sibTransId="{4B815A8C-D5C5-4AD9-931E-B774C74902FF}"/>
    <dgm:cxn modelId="{A51A3945-D64F-4CE9-B1BD-87875DF19A9D}" type="presOf" srcId="{0DE3BCE2-CD7C-4C29-92FA-EEABC30A6BD6}" destId="{A1413E64-2426-4B7D-A1A9-868AC138807E}" srcOrd="0" destOrd="0" presId="urn:microsoft.com/office/officeart/2005/8/layout/orgChart1"/>
    <dgm:cxn modelId="{28C1EC2D-9442-4A64-9486-94CDB0EF8BC3}" srcId="{6CC388D7-E372-44FD-987A-9F6969E3D82C}" destId="{9F653574-1A0F-4F24-AB4D-F9A2A0B2BB3C}" srcOrd="1" destOrd="0" parTransId="{7F0BB126-AB03-4AA5-BF0A-6E56D4D04BB7}" sibTransId="{61E4C8D0-5002-4BCE-A856-2AC83F826775}"/>
    <dgm:cxn modelId="{6FC6804D-2D63-415F-8821-43CB8D7F4C30}" type="presOf" srcId="{1033C969-400B-4043-833C-07E50A5D9BE4}" destId="{52DE014A-FBEF-42E8-A2F2-8F9BC5BE7CF1}" srcOrd="0" destOrd="0" presId="urn:microsoft.com/office/officeart/2005/8/layout/orgChart1"/>
    <dgm:cxn modelId="{BAD0B5AD-4F6D-494B-97DF-76104E781A2F}" type="presOf" srcId="{7C4DD8CE-706A-4C9B-A8FA-CD3552A2BAFD}" destId="{9E1AFB6B-8633-45DC-A636-8F7378C1DFEC}" srcOrd="0" destOrd="0" presId="urn:microsoft.com/office/officeart/2005/8/layout/orgChart1"/>
    <dgm:cxn modelId="{C19737AD-73B9-40BC-A5C8-CA6E353F12C8}" srcId="{7C4DD8CE-706A-4C9B-A8FA-CD3552A2BAFD}" destId="{B08AF442-C82C-4DCB-BD7F-7246B203C456}" srcOrd="1" destOrd="0" parTransId="{C4FC3859-F82D-409D-8D54-2D9470DA3209}" sibTransId="{C147F306-A1B0-46CB-8466-701499867DBB}"/>
    <dgm:cxn modelId="{0509F761-C306-4742-9A65-6E7ED01121C6}" type="presOf" srcId="{7F0BB126-AB03-4AA5-BF0A-6E56D4D04BB7}" destId="{AB545F4A-FC55-4CAB-BBB7-392DDF80238E}" srcOrd="0" destOrd="0" presId="urn:microsoft.com/office/officeart/2005/8/layout/orgChart1"/>
    <dgm:cxn modelId="{A75B6FBD-6336-442D-985C-0CDF5F2472FD}" type="presOf" srcId="{3C3B5DBE-4DB6-4012-8BE7-E9B139D1BBD1}" destId="{32B5C52D-D36A-41F7-A793-1602544833B5}" srcOrd="1" destOrd="0" presId="urn:microsoft.com/office/officeart/2005/8/layout/orgChart1"/>
    <dgm:cxn modelId="{CC6B251C-6217-4EE0-8B8D-5FFD67149AFA}" srcId="{02D00024-5BA5-41D5-8113-1F3AE6C90014}" destId="{0DE3BCE2-CD7C-4C29-92FA-EEABC30A6BD6}" srcOrd="1" destOrd="0" parTransId="{22166368-D136-4E44-9448-0958F6FCC3E5}" sibTransId="{68178A31-E5A5-4A8C-8567-720655788ED0}"/>
    <dgm:cxn modelId="{EC30CDB5-A3FB-473E-8392-940A3EEA8F99}" type="presOf" srcId="{E12DA37C-9A59-41FC-8E16-72C7952E9F49}" destId="{2BA526AE-466A-40FB-A40F-8EE5045F8081}" srcOrd="0" destOrd="0" presId="urn:microsoft.com/office/officeart/2005/8/layout/orgChart1"/>
    <dgm:cxn modelId="{F23BBD42-CCA1-44BC-A59E-A3F0687FBDF5}" type="presOf" srcId="{79C5C171-9523-426D-87CC-01F41AA78F75}" destId="{075BA7A5-DD81-4462-B23B-5DAF016366CE}" srcOrd="0" destOrd="0" presId="urn:microsoft.com/office/officeart/2005/8/layout/orgChart1"/>
    <dgm:cxn modelId="{628E4B26-C620-4AEF-B35E-B1433CB8E998}" type="presOf" srcId="{8DF02009-8E95-4A8B-AA8C-6B8802751646}" destId="{888FECA7-11A9-4347-9988-DC73992AD883}" srcOrd="0" destOrd="0" presId="urn:microsoft.com/office/officeart/2005/8/layout/orgChart1"/>
    <dgm:cxn modelId="{611A0F41-652C-4908-BA6D-AF597CE319F2}" type="presOf" srcId="{6CC388D7-E372-44FD-987A-9F6969E3D82C}" destId="{D486225E-D80C-4B1F-AF2F-9191C0B83864}" srcOrd="0" destOrd="0" presId="urn:microsoft.com/office/officeart/2005/8/layout/orgChart1"/>
    <dgm:cxn modelId="{0C804EB9-809E-4FED-A333-31D6AC4773AD}" type="presOf" srcId="{02D00024-5BA5-41D5-8113-1F3AE6C90014}" destId="{EF12D7BD-D17F-4115-861F-E034CEB57157}" srcOrd="0" destOrd="0" presId="urn:microsoft.com/office/officeart/2005/8/layout/orgChart1"/>
    <dgm:cxn modelId="{8F438880-B760-4D3F-BD23-3F30B3FBD0F0}" type="presOf" srcId="{09336A7B-D98C-4DBA-91D7-E7324A4C7C9E}" destId="{3E004B38-E860-47FB-B753-69B35AF523E6}" srcOrd="0" destOrd="0" presId="urn:microsoft.com/office/officeart/2005/8/layout/orgChart1"/>
    <dgm:cxn modelId="{AF58068D-D355-4135-AADE-385F3B72E00B}" type="presOf" srcId="{45722B48-4AE8-45ED-8F43-2BFC5E1AE2AE}" destId="{B9DAFB1D-C890-4779-9AD5-44D302004C16}" srcOrd="1" destOrd="0" presId="urn:microsoft.com/office/officeart/2005/8/layout/orgChart1"/>
    <dgm:cxn modelId="{3D7C1CE0-2108-48F0-8A11-2B06C36B3404}" srcId="{0DE3BCE2-CD7C-4C29-92FA-EEABC30A6BD6}" destId="{45722B48-4AE8-45ED-8F43-2BFC5E1AE2AE}" srcOrd="0" destOrd="0" parTransId="{1E570D86-275E-4AF4-A6B3-7C26CD63E2CE}" sibTransId="{30DBB2E9-C2F6-4EF6-8F8B-21BC6DDF990B}"/>
    <dgm:cxn modelId="{D7BE9E2D-E18E-466E-993B-FC3745660B23}" type="presOf" srcId="{960BCAE6-0030-4ADD-A53A-C27E45DA93BE}" destId="{35E0A52D-D246-4A6D-BA2A-B76C1345F844}" srcOrd="1" destOrd="0" presId="urn:microsoft.com/office/officeart/2005/8/layout/orgChart1"/>
    <dgm:cxn modelId="{713ADC26-AB5C-4DE5-9F06-C341585D71CA}" type="presOf" srcId="{6CC388D7-E372-44FD-987A-9F6969E3D82C}" destId="{9CABFAA1-E71A-4518-88CA-17DE41C5DEE0}" srcOrd="1" destOrd="0" presId="urn:microsoft.com/office/officeart/2005/8/layout/orgChart1"/>
    <dgm:cxn modelId="{72671730-0B91-4D07-A01A-3C51956B413B}" srcId="{02D00024-5BA5-41D5-8113-1F3AE6C90014}" destId="{D3303FA4-5EF6-4DA3-A667-43267F59F54D}" srcOrd="0" destOrd="0" parTransId="{F74307C9-3943-491F-835A-1B452744E2BE}" sibTransId="{AD56C27C-E855-443C-B132-389F8B768746}"/>
    <dgm:cxn modelId="{5F82D2C5-00C5-4604-A137-49CF9B3AE014}" type="presOf" srcId="{B08AF442-C82C-4DCB-BD7F-7246B203C456}" destId="{062EC46F-1197-4BB8-A101-91D43D6D6AC8}" srcOrd="1" destOrd="0" presId="urn:microsoft.com/office/officeart/2005/8/layout/orgChart1"/>
    <dgm:cxn modelId="{4CD7477B-B8BB-4811-821E-F6AADAC73530}" type="presOf" srcId="{0838438A-DC3C-40B7-A5A7-4DCA596BE5D1}" destId="{E6ABCA1B-6EE8-47BA-B823-9A999B4F1ADD}" srcOrd="0" destOrd="0" presId="urn:microsoft.com/office/officeart/2005/8/layout/orgChart1"/>
    <dgm:cxn modelId="{072B8397-131F-4331-8C98-E695AC4D9AC7}" type="presOf" srcId="{483EC8E2-4D31-47A0-BA3A-89E34F3F8CE1}" destId="{0ED7E34F-D04D-4373-8B05-817BC7CB2734}" srcOrd="0" destOrd="0" presId="urn:microsoft.com/office/officeart/2005/8/layout/orgChart1"/>
    <dgm:cxn modelId="{6872640B-7468-4CE9-A208-09FF811D17A6}" srcId="{0DE3BCE2-CD7C-4C29-92FA-EEABC30A6BD6}" destId="{1033C969-400B-4043-833C-07E50A5D9BE4}" srcOrd="1" destOrd="0" parTransId="{FCA73515-B3C6-4715-9DB5-DBE8F24D6F7D}" sibTransId="{89A1CEBE-B3EE-426E-8439-BA3841B71C0D}"/>
    <dgm:cxn modelId="{6701C553-0CB0-4F7F-BFCA-DE2DACCDDED3}" type="presOf" srcId="{A06F6596-AB5A-49C5-98CC-FFAD878A431F}" destId="{A38ACFCD-F6CF-4770-8E10-C36856713B02}" srcOrd="1" destOrd="0" presId="urn:microsoft.com/office/officeart/2005/8/layout/orgChart1"/>
    <dgm:cxn modelId="{18ED5407-6E1B-489E-9858-891A681C0163}" srcId="{5E6BEF9B-7AEB-4716-A26C-3A83766971AD}" destId="{6CC388D7-E372-44FD-987A-9F6969E3D82C}" srcOrd="1" destOrd="0" parTransId="{E57A5D2D-87A8-4D6E-8A9F-0327CD30CE0D}" sibTransId="{8798E99F-64D7-408C-B4E6-CBF9CD6FBF7F}"/>
    <dgm:cxn modelId="{E373B5A7-5E8A-4F82-B833-8D9D87B4E381}" type="presOf" srcId="{22166368-D136-4E44-9448-0958F6FCC3E5}" destId="{C65F791F-44A4-44EA-B903-4928F9B7B0CB}" srcOrd="0" destOrd="0" presId="urn:microsoft.com/office/officeart/2005/8/layout/orgChart1"/>
    <dgm:cxn modelId="{568106A6-95F8-4D62-8539-C6B60D30218D}" type="presOf" srcId="{E57A5D2D-87A8-4D6E-8A9F-0327CD30CE0D}" destId="{D526437C-18F5-42A9-9E82-5A317791ACD1}" srcOrd="0" destOrd="0" presId="urn:microsoft.com/office/officeart/2005/8/layout/orgChart1"/>
    <dgm:cxn modelId="{B8F6FC2C-BFFE-4B84-BDDA-8F8B182387F4}" type="presOf" srcId="{F424D795-761E-45D0-95AE-044B2A544201}" destId="{6F60EA3B-2217-4955-9323-662F0CC709E0}" srcOrd="1" destOrd="0" presId="urn:microsoft.com/office/officeart/2005/8/layout/orgChart1"/>
    <dgm:cxn modelId="{65C427EF-E5B2-4CE0-BD7F-79755E7D825A}" srcId="{F39FACCA-A8B8-443F-8224-BEC0C548E43C}" destId="{F424D795-761E-45D0-95AE-044B2A544201}" srcOrd="0" destOrd="0" parTransId="{77CEC867-0468-40CC-967E-147EE32B47A0}" sibTransId="{47F0F143-35FC-4B2D-B6A9-F62B307AFB02}"/>
    <dgm:cxn modelId="{0FC276CB-F41D-47C4-9C5A-9CAD47A09B2D}" type="presParOf" srcId="{C84E6BFD-DC75-4681-83D3-BBE20DC70758}" destId="{7D36DB7A-4080-4F09-8939-84D124A8781C}" srcOrd="0" destOrd="0" presId="urn:microsoft.com/office/officeart/2005/8/layout/orgChart1"/>
    <dgm:cxn modelId="{23B469E8-BD25-480B-AB98-00E29418495F}" type="presParOf" srcId="{7D36DB7A-4080-4F09-8939-84D124A8781C}" destId="{5547CBC4-A8EC-4873-93CC-3F9A6DE84D20}" srcOrd="0" destOrd="0" presId="urn:microsoft.com/office/officeart/2005/8/layout/orgChart1"/>
    <dgm:cxn modelId="{C6325540-2017-48FD-8B27-48026F0AC763}" type="presParOf" srcId="{5547CBC4-A8EC-4873-93CC-3F9A6DE84D20}" destId="{546E4322-4466-45C5-9A69-8E2C90DC7D0D}" srcOrd="0" destOrd="0" presId="urn:microsoft.com/office/officeart/2005/8/layout/orgChart1"/>
    <dgm:cxn modelId="{277A362E-718E-4865-A630-FF312E4A88DC}" type="presParOf" srcId="{5547CBC4-A8EC-4873-93CC-3F9A6DE84D20}" destId="{32C4C9EE-A355-4E60-B8CE-1EA24E9CD07A}" srcOrd="1" destOrd="0" presId="urn:microsoft.com/office/officeart/2005/8/layout/orgChart1"/>
    <dgm:cxn modelId="{41A8D113-69E8-4C3D-A6D3-ABF484F95A82}" type="presParOf" srcId="{7D36DB7A-4080-4F09-8939-84D124A8781C}" destId="{0179DF7E-98D1-4939-A4AB-7EB81AA43DAA}" srcOrd="1" destOrd="0" presId="urn:microsoft.com/office/officeart/2005/8/layout/orgChart1"/>
    <dgm:cxn modelId="{7AF27A60-FAD5-42B8-8C26-F34B6A9A4832}" type="presParOf" srcId="{0179DF7E-98D1-4939-A4AB-7EB81AA43DAA}" destId="{888FECA7-11A9-4347-9988-DC73992AD883}" srcOrd="0" destOrd="0" presId="urn:microsoft.com/office/officeart/2005/8/layout/orgChart1"/>
    <dgm:cxn modelId="{0CA41A77-B8FD-4B7E-A3E8-1C8855F5A65F}" type="presParOf" srcId="{0179DF7E-98D1-4939-A4AB-7EB81AA43DAA}" destId="{B07630E0-83B6-4E23-8C97-653078DABB59}" srcOrd="1" destOrd="0" presId="urn:microsoft.com/office/officeart/2005/8/layout/orgChart1"/>
    <dgm:cxn modelId="{C9747EE0-FAE8-485A-A81B-503275A7AE3E}" type="presParOf" srcId="{B07630E0-83B6-4E23-8C97-653078DABB59}" destId="{6B9A2E91-92EA-4703-97BB-0A42FCC1AB3B}" srcOrd="0" destOrd="0" presId="urn:microsoft.com/office/officeart/2005/8/layout/orgChart1"/>
    <dgm:cxn modelId="{5347A769-F389-42CB-9C54-D6E07C7D3F20}" type="presParOf" srcId="{6B9A2E91-92EA-4703-97BB-0A42FCC1AB3B}" destId="{BFDB40CA-453E-488D-AE07-BF6CBC6E5DE9}" srcOrd="0" destOrd="0" presId="urn:microsoft.com/office/officeart/2005/8/layout/orgChart1"/>
    <dgm:cxn modelId="{9F51F747-535C-4333-82CF-08DF249240CD}" type="presParOf" srcId="{6B9A2E91-92EA-4703-97BB-0A42FCC1AB3B}" destId="{66AFFAB6-626A-46E4-ABAA-6B3CA49597A8}" srcOrd="1" destOrd="0" presId="urn:microsoft.com/office/officeart/2005/8/layout/orgChart1"/>
    <dgm:cxn modelId="{C403673F-7DCD-48C2-B407-03AB7D9DC858}" type="presParOf" srcId="{B07630E0-83B6-4E23-8C97-653078DABB59}" destId="{9AE12635-3790-4174-B874-D50A70512073}" srcOrd="1" destOrd="0" presId="urn:microsoft.com/office/officeart/2005/8/layout/orgChart1"/>
    <dgm:cxn modelId="{66466184-FD1C-42C9-8200-6FE8AD1CDE37}" type="presParOf" srcId="{B07630E0-83B6-4E23-8C97-653078DABB59}" destId="{BB01330A-23E8-46A3-B037-4D21F8C17860}" srcOrd="2" destOrd="0" presId="urn:microsoft.com/office/officeart/2005/8/layout/orgChart1"/>
    <dgm:cxn modelId="{C5F61576-18AD-449F-A024-E372FCDE04CC}" type="presParOf" srcId="{0179DF7E-98D1-4939-A4AB-7EB81AA43DAA}" destId="{D526437C-18F5-42A9-9E82-5A317791ACD1}" srcOrd="2" destOrd="0" presId="urn:microsoft.com/office/officeart/2005/8/layout/orgChart1"/>
    <dgm:cxn modelId="{7632D5FC-29D5-4307-BBA6-EA75F2703BFA}" type="presParOf" srcId="{0179DF7E-98D1-4939-A4AB-7EB81AA43DAA}" destId="{681982C5-D261-4AD1-AD28-926C3DF1CD19}" srcOrd="3" destOrd="0" presId="urn:microsoft.com/office/officeart/2005/8/layout/orgChart1"/>
    <dgm:cxn modelId="{C9D49164-3B85-4459-8BF2-2FC5682B3A08}" type="presParOf" srcId="{681982C5-D261-4AD1-AD28-926C3DF1CD19}" destId="{AD9B29E9-5FB8-4EB6-9092-261AEC35BE05}" srcOrd="0" destOrd="0" presId="urn:microsoft.com/office/officeart/2005/8/layout/orgChart1"/>
    <dgm:cxn modelId="{1FFAF8C7-8743-4896-96F7-A2FC1C8129ED}" type="presParOf" srcId="{AD9B29E9-5FB8-4EB6-9092-261AEC35BE05}" destId="{D486225E-D80C-4B1F-AF2F-9191C0B83864}" srcOrd="0" destOrd="0" presId="urn:microsoft.com/office/officeart/2005/8/layout/orgChart1"/>
    <dgm:cxn modelId="{CF4E2C53-1CA6-4D24-9E9E-720E52C3C7AB}" type="presParOf" srcId="{AD9B29E9-5FB8-4EB6-9092-261AEC35BE05}" destId="{9CABFAA1-E71A-4518-88CA-17DE41C5DEE0}" srcOrd="1" destOrd="0" presId="urn:microsoft.com/office/officeart/2005/8/layout/orgChart1"/>
    <dgm:cxn modelId="{C6F9108D-5A14-47C4-A47B-DDE98421B3A5}" type="presParOf" srcId="{681982C5-D261-4AD1-AD28-926C3DF1CD19}" destId="{5CCC5A34-AF39-4A1C-A8E7-42492A3E4FFB}" srcOrd="1" destOrd="0" presId="urn:microsoft.com/office/officeart/2005/8/layout/orgChart1"/>
    <dgm:cxn modelId="{60147D4D-8403-44F1-9148-AFD44D22246E}" type="presParOf" srcId="{5CCC5A34-AF39-4A1C-A8E7-42492A3E4FFB}" destId="{E6ABCA1B-6EE8-47BA-B823-9A999B4F1ADD}" srcOrd="0" destOrd="0" presId="urn:microsoft.com/office/officeart/2005/8/layout/orgChart1"/>
    <dgm:cxn modelId="{A99CB524-D967-4A6A-B903-8382E32C9491}" type="presParOf" srcId="{5CCC5A34-AF39-4A1C-A8E7-42492A3E4FFB}" destId="{47E25ADB-7BCE-420A-BB2A-D2AAC505E794}" srcOrd="1" destOrd="0" presId="urn:microsoft.com/office/officeart/2005/8/layout/orgChart1"/>
    <dgm:cxn modelId="{C4AE73E5-765A-4608-9E79-86F9CA9582A8}" type="presParOf" srcId="{47E25ADB-7BCE-420A-BB2A-D2AAC505E794}" destId="{C57BF78F-B742-40E7-BA4B-C74524CB52F3}" srcOrd="0" destOrd="0" presId="urn:microsoft.com/office/officeart/2005/8/layout/orgChart1"/>
    <dgm:cxn modelId="{BF87D036-E107-4CCB-B0CE-283651CD0781}" type="presParOf" srcId="{C57BF78F-B742-40E7-BA4B-C74524CB52F3}" destId="{ACB0C535-6799-4B12-965F-B91F576C1DCD}" srcOrd="0" destOrd="0" presId="urn:microsoft.com/office/officeart/2005/8/layout/orgChart1"/>
    <dgm:cxn modelId="{E4E3DC71-F00B-4448-AC07-C51B015CEF9D}" type="presParOf" srcId="{C57BF78F-B742-40E7-BA4B-C74524CB52F3}" destId="{A38ACFCD-F6CF-4770-8E10-C36856713B02}" srcOrd="1" destOrd="0" presId="urn:microsoft.com/office/officeart/2005/8/layout/orgChart1"/>
    <dgm:cxn modelId="{0D96A79E-70CF-4F60-A7B6-9F210883E76D}" type="presParOf" srcId="{47E25ADB-7BCE-420A-BB2A-D2AAC505E794}" destId="{746600ED-6FDE-4076-AD37-560DD66885D5}" srcOrd="1" destOrd="0" presId="urn:microsoft.com/office/officeart/2005/8/layout/orgChart1"/>
    <dgm:cxn modelId="{E9B0D252-FBB6-47F8-9F4E-3261683F710C}" type="presParOf" srcId="{47E25ADB-7BCE-420A-BB2A-D2AAC505E794}" destId="{291A4BDD-3995-452A-8327-FDA2F582FC64}" srcOrd="2" destOrd="0" presId="urn:microsoft.com/office/officeart/2005/8/layout/orgChart1"/>
    <dgm:cxn modelId="{E363946A-FFBB-4EE7-92D7-7660CBF38106}" type="presParOf" srcId="{5CCC5A34-AF39-4A1C-A8E7-42492A3E4FFB}" destId="{AB545F4A-FC55-4CAB-BBB7-392DDF80238E}" srcOrd="2" destOrd="0" presId="urn:microsoft.com/office/officeart/2005/8/layout/orgChart1"/>
    <dgm:cxn modelId="{7DE1C3E5-CD9C-4C13-98D3-D1F595C1D26A}" type="presParOf" srcId="{5CCC5A34-AF39-4A1C-A8E7-42492A3E4FFB}" destId="{6B235394-2DAF-463F-9C35-A72A294F583D}" srcOrd="3" destOrd="0" presId="urn:microsoft.com/office/officeart/2005/8/layout/orgChart1"/>
    <dgm:cxn modelId="{D4F0B839-2195-4D90-BA92-B3F5D70FC7EB}" type="presParOf" srcId="{6B235394-2DAF-463F-9C35-A72A294F583D}" destId="{350300CB-DC0B-460B-8105-1C8E30B7B1E6}" srcOrd="0" destOrd="0" presId="urn:microsoft.com/office/officeart/2005/8/layout/orgChart1"/>
    <dgm:cxn modelId="{D1EE9007-8742-4094-BC3B-C9AE2B8802EB}" type="presParOf" srcId="{350300CB-DC0B-460B-8105-1C8E30B7B1E6}" destId="{76F73210-3162-4812-9830-CA35876FC913}" srcOrd="0" destOrd="0" presId="urn:microsoft.com/office/officeart/2005/8/layout/orgChart1"/>
    <dgm:cxn modelId="{D917B272-C197-4708-BA61-0C44EAE7188E}" type="presParOf" srcId="{350300CB-DC0B-460B-8105-1C8E30B7B1E6}" destId="{9DB5B182-1A2B-4F3B-8A50-F10BCA38575F}" srcOrd="1" destOrd="0" presId="urn:microsoft.com/office/officeart/2005/8/layout/orgChart1"/>
    <dgm:cxn modelId="{38D7A7A1-DE99-4FA3-900D-041603A39D59}" type="presParOf" srcId="{6B235394-2DAF-463F-9C35-A72A294F583D}" destId="{F0D3B0EE-AD3A-4683-A9C2-C435429E2D5C}" srcOrd="1" destOrd="0" presId="urn:microsoft.com/office/officeart/2005/8/layout/orgChart1"/>
    <dgm:cxn modelId="{FEC6BBF6-84FA-4A7A-885F-B198A8BCB277}" type="presParOf" srcId="{F0D3B0EE-AD3A-4683-A9C2-C435429E2D5C}" destId="{C24CF508-8815-4AAD-B8F6-5814BD88474C}" srcOrd="0" destOrd="0" presId="urn:microsoft.com/office/officeart/2005/8/layout/orgChart1"/>
    <dgm:cxn modelId="{B2030DD6-DC80-411F-B108-0AFF61E8B0DE}" type="presParOf" srcId="{F0D3B0EE-AD3A-4683-A9C2-C435429E2D5C}" destId="{C9ACDB47-8900-4EDF-BC2D-30F41C0D988D}" srcOrd="1" destOrd="0" presId="urn:microsoft.com/office/officeart/2005/8/layout/orgChart1"/>
    <dgm:cxn modelId="{4017DD56-5BBF-4D32-9B0B-CAEEC46CAA56}" type="presParOf" srcId="{C9ACDB47-8900-4EDF-BC2D-30F41C0D988D}" destId="{9BDD9406-E0C4-475D-B634-76B7A4CC96B0}" srcOrd="0" destOrd="0" presId="urn:microsoft.com/office/officeart/2005/8/layout/orgChart1"/>
    <dgm:cxn modelId="{1E043D92-293E-4691-B0BD-600ED08ADA07}" type="presParOf" srcId="{9BDD9406-E0C4-475D-B634-76B7A4CC96B0}" destId="{88AA4EDD-CCFD-4BB1-9E41-397E65322C10}" srcOrd="0" destOrd="0" presId="urn:microsoft.com/office/officeart/2005/8/layout/orgChart1"/>
    <dgm:cxn modelId="{AF548136-0723-49B8-98AC-3B784239DC15}" type="presParOf" srcId="{9BDD9406-E0C4-475D-B634-76B7A4CC96B0}" destId="{0613F3C9-CE8B-46FE-91F9-929FCE92B8A2}" srcOrd="1" destOrd="0" presId="urn:microsoft.com/office/officeart/2005/8/layout/orgChart1"/>
    <dgm:cxn modelId="{C77C9207-1EDA-481B-BD77-8C1603B464A9}" type="presParOf" srcId="{C9ACDB47-8900-4EDF-BC2D-30F41C0D988D}" destId="{F14387D1-8E17-4622-B21F-5368047A062D}" srcOrd="1" destOrd="0" presId="urn:microsoft.com/office/officeart/2005/8/layout/orgChart1"/>
    <dgm:cxn modelId="{F3E15D0C-14CF-4FBB-9522-FDCDE547D544}" type="presParOf" srcId="{F14387D1-8E17-4622-B21F-5368047A062D}" destId="{6B62A9D2-C727-44D8-823B-61F0EA7C180F}" srcOrd="0" destOrd="0" presId="urn:microsoft.com/office/officeart/2005/8/layout/orgChart1"/>
    <dgm:cxn modelId="{0D0995B6-F3A4-41DD-A8C1-A4E27701E627}" type="presParOf" srcId="{F14387D1-8E17-4622-B21F-5368047A062D}" destId="{A5A92974-2F6B-4D0E-9EF5-6A1E79D121FB}" srcOrd="1" destOrd="0" presId="urn:microsoft.com/office/officeart/2005/8/layout/orgChart1"/>
    <dgm:cxn modelId="{DDBA1BE2-F5C5-4F3A-B595-3747034D8500}" type="presParOf" srcId="{A5A92974-2F6B-4D0E-9EF5-6A1E79D121FB}" destId="{0EF9A9F5-21E9-492B-B94D-0EF07D82A9C8}" srcOrd="0" destOrd="0" presId="urn:microsoft.com/office/officeart/2005/8/layout/orgChart1"/>
    <dgm:cxn modelId="{375DA71A-4FCC-40C4-B5A3-7AB491E9F045}" type="presParOf" srcId="{0EF9A9F5-21E9-492B-B94D-0EF07D82A9C8}" destId="{4497DA8F-5918-426F-8F42-D0D178D6B73A}" srcOrd="0" destOrd="0" presId="urn:microsoft.com/office/officeart/2005/8/layout/orgChart1"/>
    <dgm:cxn modelId="{F1FDE711-FEA1-4D26-BF67-91ED58E6C23F}" type="presParOf" srcId="{0EF9A9F5-21E9-492B-B94D-0EF07D82A9C8}" destId="{35E0A52D-D246-4A6D-BA2A-B76C1345F844}" srcOrd="1" destOrd="0" presId="urn:microsoft.com/office/officeart/2005/8/layout/orgChart1"/>
    <dgm:cxn modelId="{D69F32B5-989F-4ACA-B36C-10CA6A246C2D}" type="presParOf" srcId="{A5A92974-2F6B-4D0E-9EF5-6A1E79D121FB}" destId="{636A326A-842C-4DE7-BA75-906CC7D83B7B}" srcOrd="1" destOrd="0" presId="urn:microsoft.com/office/officeart/2005/8/layout/orgChart1"/>
    <dgm:cxn modelId="{0F24BFB6-6E1C-42FD-B66C-EFA5CD6F147F}" type="presParOf" srcId="{636A326A-842C-4DE7-BA75-906CC7D83B7B}" destId="{2BA526AE-466A-40FB-A40F-8EE5045F8081}" srcOrd="0" destOrd="0" presId="urn:microsoft.com/office/officeart/2005/8/layout/orgChart1"/>
    <dgm:cxn modelId="{EEFC95D2-1A92-4C5C-AE81-0D2EC8CA7E15}" type="presParOf" srcId="{636A326A-842C-4DE7-BA75-906CC7D83B7B}" destId="{393999F6-DB89-411D-8A6F-C6D6AE648E05}" srcOrd="1" destOrd="0" presId="urn:microsoft.com/office/officeart/2005/8/layout/orgChart1"/>
    <dgm:cxn modelId="{DF5CAF5F-D2A4-40F5-A8EF-8AA7C63FDEFB}" type="presParOf" srcId="{393999F6-DB89-411D-8A6F-C6D6AE648E05}" destId="{D42F579E-9A91-4557-B367-30E411633F39}" srcOrd="0" destOrd="0" presId="urn:microsoft.com/office/officeart/2005/8/layout/orgChart1"/>
    <dgm:cxn modelId="{4DE8A9E2-E8C4-4172-93CC-7B66125FBA6C}" type="presParOf" srcId="{D42F579E-9A91-4557-B367-30E411633F39}" destId="{075BA7A5-DD81-4462-B23B-5DAF016366CE}" srcOrd="0" destOrd="0" presId="urn:microsoft.com/office/officeart/2005/8/layout/orgChart1"/>
    <dgm:cxn modelId="{3C59AF84-80EF-4C63-BDBD-6E1C1EBC928B}" type="presParOf" srcId="{D42F579E-9A91-4557-B367-30E411633F39}" destId="{D9AFD063-F11F-4418-BF50-2C4CD77CB25B}" srcOrd="1" destOrd="0" presId="urn:microsoft.com/office/officeart/2005/8/layout/orgChart1"/>
    <dgm:cxn modelId="{8DCD4901-0500-459F-AEBD-DCA826FF0786}" type="presParOf" srcId="{393999F6-DB89-411D-8A6F-C6D6AE648E05}" destId="{C6E41CAC-9585-4A86-A92B-DC8BFF82AF7B}" srcOrd="1" destOrd="0" presId="urn:microsoft.com/office/officeart/2005/8/layout/orgChart1"/>
    <dgm:cxn modelId="{A3B375CA-4B8D-4535-B66B-90E82B289F63}" type="presParOf" srcId="{C6E41CAC-9585-4A86-A92B-DC8BFF82AF7B}" destId="{CB1DB1F3-7E0E-45B4-9136-A1E6E2330F65}" srcOrd="0" destOrd="0" presId="urn:microsoft.com/office/officeart/2005/8/layout/orgChart1"/>
    <dgm:cxn modelId="{C472CF6B-3479-4A1C-8479-A6EFFA5D2057}" type="presParOf" srcId="{C6E41CAC-9585-4A86-A92B-DC8BFF82AF7B}" destId="{99708E32-4431-4722-B289-0AB69338157A}" srcOrd="1" destOrd="0" presId="urn:microsoft.com/office/officeart/2005/8/layout/orgChart1"/>
    <dgm:cxn modelId="{C16568B9-D6B5-47A8-AE04-7C953FB1569C}" type="presParOf" srcId="{99708E32-4431-4722-B289-0AB69338157A}" destId="{5D4D6554-34BE-4214-9B8E-8875BF6E094D}" srcOrd="0" destOrd="0" presId="urn:microsoft.com/office/officeart/2005/8/layout/orgChart1"/>
    <dgm:cxn modelId="{877511FB-F9EB-49A5-BADA-C6470A14B91F}" type="presParOf" srcId="{5D4D6554-34BE-4214-9B8E-8875BF6E094D}" destId="{332B8F5E-0CE3-4F74-87A4-62C49E260251}" srcOrd="0" destOrd="0" presId="urn:microsoft.com/office/officeart/2005/8/layout/orgChart1"/>
    <dgm:cxn modelId="{8756B17C-FC4D-4943-9DF4-3882233F6BA3}" type="presParOf" srcId="{5D4D6554-34BE-4214-9B8E-8875BF6E094D}" destId="{44326F6B-94B4-4D16-861B-BB48DF3F7A8A}" srcOrd="1" destOrd="0" presId="urn:microsoft.com/office/officeart/2005/8/layout/orgChart1"/>
    <dgm:cxn modelId="{77227539-DD1E-4A89-B80F-313A8F55C0C4}" type="presParOf" srcId="{99708E32-4431-4722-B289-0AB69338157A}" destId="{9EBB28E9-43DF-48A7-9C65-93ABCF49E025}" srcOrd="1" destOrd="0" presId="urn:microsoft.com/office/officeart/2005/8/layout/orgChart1"/>
    <dgm:cxn modelId="{8FE702BA-6325-44CA-AD94-29A4058D7A25}" type="presParOf" srcId="{99708E32-4431-4722-B289-0AB69338157A}" destId="{71FE9A10-C8E2-4DEB-8B22-DC7D7EC0DA07}" srcOrd="2" destOrd="0" presId="urn:microsoft.com/office/officeart/2005/8/layout/orgChart1"/>
    <dgm:cxn modelId="{AB718403-510B-4E13-B2BE-56D8B7DEB5FC}" type="presParOf" srcId="{C6E41CAC-9585-4A86-A92B-DC8BFF82AF7B}" destId="{ADFAC8AD-78EF-48D9-8F04-8A3D4D153B3E}" srcOrd="2" destOrd="0" presId="urn:microsoft.com/office/officeart/2005/8/layout/orgChart1"/>
    <dgm:cxn modelId="{BCE0449C-3581-4591-88B8-B44448A8266C}" type="presParOf" srcId="{C6E41CAC-9585-4A86-A92B-DC8BFF82AF7B}" destId="{5C4C1239-FF35-4A97-B9DB-8DCD1C76F16C}" srcOrd="3" destOrd="0" presId="urn:microsoft.com/office/officeart/2005/8/layout/orgChart1"/>
    <dgm:cxn modelId="{DA2B64A1-B8D4-4E36-9B70-E518756274AD}" type="presParOf" srcId="{5C4C1239-FF35-4A97-B9DB-8DCD1C76F16C}" destId="{4C68C24E-07BE-41D3-9213-D416F5246444}" srcOrd="0" destOrd="0" presId="urn:microsoft.com/office/officeart/2005/8/layout/orgChart1"/>
    <dgm:cxn modelId="{FBC0EF2F-D7AE-493C-80BD-F7F0A6CC97B9}" type="presParOf" srcId="{4C68C24E-07BE-41D3-9213-D416F5246444}" destId="{9E1AFB6B-8633-45DC-A636-8F7378C1DFEC}" srcOrd="0" destOrd="0" presId="urn:microsoft.com/office/officeart/2005/8/layout/orgChart1"/>
    <dgm:cxn modelId="{2220324E-AFE6-4672-92A3-FC21432EA06E}" type="presParOf" srcId="{4C68C24E-07BE-41D3-9213-D416F5246444}" destId="{98F07321-3659-411B-881A-30C6FD685C4A}" srcOrd="1" destOrd="0" presId="urn:microsoft.com/office/officeart/2005/8/layout/orgChart1"/>
    <dgm:cxn modelId="{0EC0FFF1-6438-450F-8753-E0771A2B1CC6}" type="presParOf" srcId="{5C4C1239-FF35-4A97-B9DB-8DCD1C76F16C}" destId="{24F466A6-8570-4B0E-9BBE-B7254A78E4DB}" srcOrd="1" destOrd="0" presId="urn:microsoft.com/office/officeart/2005/8/layout/orgChart1"/>
    <dgm:cxn modelId="{4E510213-04D5-45BB-9C42-16D3B2174FC0}" type="presParOf" srcId="{24F466A6-8570-4B0E-9BBE-B7254A78E4DB}" destId="{0ED7E34F-D04D-4373-8B05-817BC7CB2734}" srcOrd="0" destOrd="0" presId="urn:microsoft.com/office/officeart/2005/8/layout/orgChart1"/>
    <dgm:cxn modelId="{58231BF2-6164-43C0-A8DC-1D6E6A8AB700}" type="presParOf" srcId="{24F466A6-8570-4B0E-9BBE-B7254A78E4DB}" destId="{3017B485-4CA2-41D3-A7BF-64F0436DB536}" srcOrd="1" destOrd="0" presId="urn:microsoft.com/office/officeart/2005/8/layout/orgChart1"/>
    <dgm:cxn modelId="{69250738-A83B-4804-B978-1C8272E0A37A}" type="presParOf" srcId="{3017B485-4CA2-41D3-A7BF-64F0436DB536}" destId="{1C0AD4EB-3C65-4512-BD42-AC7843DB2ACD}" srcOrd="0" destOrd="0" presId="urn:microsoft.com/office/officeart/2005/8/layout/orgChart1"/>
    <dgm:cxn modelId="{14D94902-7A91-4655-A602-D8C175E51983}" type="presParOf" srcId="{1C0AD4EB-3C65-4512-BD42-AC7843DB2ACD}" destId="{1B495564-2F03-43AB-9829-531041DCA519}" srcOrd="0" destOrd="0" presId="urn:microsoft.com/office/officeart/2005/8/layout/orgChart1"/>
    <dgm:cxn modelId="{6C9EFEFF-B821-4DF8-93AA-800771ACFC96}" type="presParOf" srcId="{1C0AD4EB-3C65-4512-BD42-AC7843DB2ACD}" destId="{32B5C52D-D36A-41F7-A793-1602544833B5}" srcOrd="1" destOrd="0" presId="urn:microsoft.com/office/officeart/2005/8/layout/orgChart1"/>
    <dgm:cxn modelId="{E1D39C2C-D70C-4DEC-987E-C86725292083}" type="presParOf" srcId="{3017B485-4CA2-41D3-A7BF-64F0436DB536}" destId="{4736E712-F62E-4B02-BCA6-7BEDC0F2ACB4}" srcOrd="1" destOrd="0" presId="urn:microsoft.com/office/officeart/2005/8/layout/orgChart1"/>
    <dgm:cxn modelId="{1C091D12-0970-4ABE-9BA2-F7928F2B7493}" type="presParOf" srcId="{3017B485-4CA2-41D3-A7BF-64F0436DB536}" destId="{55AD331E-8A66-42C6-9E2C-A143DFD0E97D}" srcOrd="2" destOrd="0" presId="urn:microsoft.com/office/officeart/2005/8/layout/orgChart1"/>
    <dgm:cxn modelId="{DA076C7F-A297-4711-9EDA-7E417EAE27F5}" type="presParOf" srcId="{24F466A6-8570-4B0E-9BBE-B7254A78E4DB}" destId="{6473D9AE-1A14-4507-8329-0599264ABFB7}" srcOrd="2" destOrd="0" presId="urn:microsoft.com/office/officeart/2005/8/layout/orgChart1"/>
    <dgm:cxn modelId="{8C383B9B-CCCD-498C-B48D-C4E7198FB5D6}" type="presParOf" srcId="{24F466A6-8570-4B0E-9BBE-B7254A78E4DB}" destId="{D9AB5A29-5AA6-4C6D-8E77-2423F67D51CE}" srcOrd="3" destOrd="0" presId="urn:microsoft.com/office/officeart/2005/8/layout/orgChart1"/>
    <dgm:cxn modelId="{C9B71E75-297A-434F-8EBF-8EF9B00893A4}" type="presParOf" srcId="{D9AB5A29-5AA6-4C6D-8E77-2423F67D51CE}" destId="{7B3D931B-EC1C-402B-B2D7-CF7EA0D48522}" srcOrd="0" destOrd="0" presId="urn:microsoft.com/office/officeart/2005/8/layout/orgChart1"/>
    <dgm:cxn modelId="{377A1C3B-373D-42DB-AD60-941C830802D8}" type="presParOf" srcId="{7B3D931B-EC1C-402B-B2D7-CF7EA0D48522}" destId="{84876B63-9DBA-4825-B64A-A47EC486499E}" srcOrd="0" destOrd="0" presId="urn:microsoft.com/office/officeart/2005/8/layout/orgChart1"/>
    <dgm:cxn modelId="{D8F9D331-AFDE-4BE3-877A-1CE77EEE5847}" type="presParOf" srcId="{7B3D931B-EC1C-402B-B2D7-CF7EA0D48522}" destId="{062EC46F-1197-4BB8-A101-91D43D6D6AC8}" srcOrd="1" destOrd="0" presId="urn:microsoft.com/office/officeart/2005/8/layout/orgChart1"/>
    <dgm:cxn modelId="{382EFA9A-38CC-4C04-BD16-F10EBD03C0EC}" type="presParOf" srcId="{D9AB5A29-5AA6-4C6D-8E77-2423F67D51CE}" destId="{1E4E1BEB-65B7-46E6-895A-E85461DCB303}" srcOrd="1" destOrd="0" presId="urn:microsoft.com/office/officeart/2005/8/layout/orgChart1"/>
    <dgm:cxn modelId="{BA26A6B5-5620-43CB-AFBF-0170337C46E9}" type="presParOf" srcId="{D9AB5A29-5AA6-4C6D-8E77-2423F67D51CE}" destId="{50BBC3E0-15C6-44D6-ADE0-5CDE54A97F6F}" srcOrd="2" destOrd="0" presId="urn:microsoft.com/office/officeart/2005/8/layout/orgChart1"/>
    <dgm:cxn modelId="{BFED886F-E03C-49BC-B049-319C74FEEF9E}" type="presParOf" srcId="{5C4C1239-FF35-4A97-B9DB-8DCD1C76F16C}" destId="{01329FB9-6064-4CF4-AD93-842514B77238}" srcOrd="2" destOrd="0" presId="urn:microsoft.com/office/officeart/2005/8/layout/orgChart1"/>
    <dgm:cxn modelId="{4F24B50D-D43F-4054-8FE7-8AFC6BB05FF5}" type="presParOf" srcId="{393999F6-DB89-411D-8A6F-C6D6AE648E05}" destId="{D86930D7-B95F-4874-A814-7D71FF6720D0}" srcOrd="2" destOrd="0" presId="urn:microsoft.com/office/officeart/2005/8/layout/orgChart1"/>
    <dgm:cxn modelId="{F173F62C-22C1-4CC7-A5F5-664EF6BA2F27}" type="presParOf" srcId="{A5A92974-2F6B-4D0E-9EF5-6A1E79D121FB}" destId="{21FD31CD-CFF6-4A84-B87A-EB6424BCD521}" srcOrd="2" destOrd="0" presId="urn:microsoft.com/office/officeart/2005/8/layout/orgChart1"/>
    <dgm:cxn modelId="{DA85F873-9A25-49AF-A1B9-7015DC3BC400}" type="presParOf" srcId="{F14387D1-8E17-4622-B21F-5368047A062D}" destId="{4F402D33-CDE5-4FA0-A35B-FF815305AC30}" srcOrd="2" destOrd="0" presId="urn:microsoft.com/office/officeart/2005/8/layout/orgChart1"/>
    <dgm:cxn modelId="{F7E1E504-8B3B-46A8-BE9A-17F56E34544F}" type="presParOf" srcId="{F14387D1-8E17-4622-B21F-5368047A062D}" destId="{ACC4F961-9406-4518-AA9C-7E2B3896F69B}" srcOrd="3" destOrd="0" presId="urn:microsoft.com/office/officeart/2005/8/layout/orgChart1"/>
    <dgm:cxn modelId="{0714E9DA-9F3C-4CD7-BFD0-E01F8594E444}" type="presParOf" srcId="{ACC4F961-9406-4518-AA9C-7E2B3896F69B}" destId="{0CF11670-AA49-4A79-834F-232CE09AAA8E}" srcOrd="0" destOrd="0" presId="urn:microsoft.com/office/officeart/2005/8/layout/orgChart1"/>
    <dgm:cxn modelId="{66077DB9-43FC-4517-8071-129A43FA4D6A}" type="presParOf" srcId="{0CF11670-AA49-4A79-834F-232CE09AAA8E}" destId="{21944BCD-E2F4-4223-9B9A-5B99C60690C9}" srcOrd="0" destOrd="0" presId="urn:microsoft.com/office/officeart/2005/8/layout/orgChart1"/>
    <dgm:cxn modelId="{79BDB969-B8EB-45EB-A9F8-474911E68CAE}" type="presParOf" srcId="{0CF11670-AA49-4A79-834F-232CE09AAA8E}" destId="{FC1F7B02-306F-4972-AD08-9FCBF1F54890}" srcOrd="1" destOrd="0" presId="urn:microsoft.com/office/officeart/2005/8/layout/orgChart1"/>
    <dgm:cxn modelId="{79193A3F-FC0C-4FCD-B643-82201AE50353}" type="presParOf" srcId="{ACC4F961-9406-4518-AA9C-7E2B3896F69B}" destId="{19F350D2-3E6A-4F1B-A48D-5B9B5F5988C5}" srcOrd="1" destOrd="0" presId="urn:microsoft.com/office/officeart/2005/8/layout/orgChart1"/>
    <dgm:cxn modelId="{5A05710C-BFE4-45EF-B2C4-50F0B86E7D74}" type="presParOf" srcId="{19F350D2-3E6A-4F1B-A48D-5B9B5F5988C5}" destId="{3E004B38-E860-47FB-B753-69B35AF523E6}" srcOrd="0" destOrd="0" presId="urn:microsoft.com/office/officeart/2005/8/layout/orgChart1"/>
    <dgm:cxn modelId="{F317B4C6-494A-4BCE-863A-7338673BF448}" type="presParOf" srcId="{19F350D2-3E6A-4F1B-A48D-5B9B5F5988C5}" destId="{FC0B1414-B4E4-46D4-AEF9-78E8247C70B6}" srcOrd="1" destOrd="0" presId="urn:microsoft.com/office/officeart/2005/8/layout/orgChart1"/>
    <dgm:cxn modelId="{60E310DB-DCB4-4BC5-9677-46EE53B28035}" type="presParOf" srcId="{FC0B1414-B4E4-46D4-AEF9-78E8247C70B6}" destId="{732D322E-E14F-47D2-B200-8BFF629245B4}" srcOrd="0" destOrd="0" presId="urn:microsoft.com/office/officeart/2005/8/layout/orgChart1"/>
    <dgm:cxn modelId="{E91F559D-C6A6-4254-9616-53545169BBC4}" type="presParOf" srcId="{732D322E-E14F-47D2-B200-8BFF629245B4}" destId="{3C64B14D-ABBA-4A80-A013-8942BA94F6A2}" srcOrd="0" destOrd="0" presId="urn:microsoft.com/office/officeart/2005/8/layout/orgChart1"/>
    <dgm:cxn modelId="{E6AE75CE-A173-4795-BC51-1608F91CB858}" type="presParOf" srcId="{732D322E-E14F-47D2-B200-8BFF629245B4}" destId="{83B0AA0F-9CFE-4B62-90EE-8A54A79C6E03}" srcOrd="1" destOrd="0" presId="urn:microsoft.com/office/officeart/2005/8/layout/orgChart1"/>
    <dgm:cxn modelId="{FFB7397D-6AB3-4B29-9397-8F1A6E6590CB}" type="presParOf" srcId="{FC0B1414-B4E4-46D4-AEF9-78E8247C70B6}" destId="{C0003542-A627-4BFD-9DF2-85C3E2CF8002}" srcOrd="1" destOrd="0" presId="urn:microsoft.com/office/officeart/2005/8/layout/orgChart1"/>
    <dgm:cxn modelId="{33582451-38AC-4ABB-845B-45A79999DCF2}" type="presParOf" srcId="{C0003542-A627-4BFD-9DF2-85C3E2CF8002}" destId="{38B46A2F-8555-4636-BEAD-D24A13065469}" srcOrd="0" destOrd="0" presId="urn:microsoft.com/office/officeart/2005/8/layout/orgChart1"/>
    <dgm:cxn modelId="{7A791C35-5BDF-4CCF-9B53-1C649802EB79}" type="presParOf" srcId="{C0003542-A627-4BFD-9DF2-85C3E2CF8002}" destId="{6916C2BB-C630-472F-B908-5E5BB1C42AA5}" srcOrd="1" destOrd="0" presId="urn:microsoft.com/office/officeart/2005/8/layout/orgChart1"/>
    <dgm:cxn modelId="{0FD42576-B42B-45D8-96EB-DE346B324EB1}" type="presParOf" srcId="{6916C2BB-C630-472F-B908-5E5BB1C42AA5}" destId="{18E883C5-D164-4468-ABFB-FF5D2D1BD3D0}" srcOrd="0" destOrd="0" presId="urn:microsoft.com/office/officeart/2005/8/layout/orgChart1"/>
    <dgm:cxn modelId="{13414C5E-A421-4F03-94A0-C37A9EA72217}" type="presParOf" srcId="{18E883C5-D164-4468-ABFB-FF5D2D1BD3D0}" destId="{08682AC2-A4B3-4342-904F-20383B2EAE56}" srcOrd="0" destOrd="0" presId="urn:microsoft.com/office/officeart/2005/8/layout/orgChart1"/>
    <dgm:cxn modelId="{F98D392D-FAA7-45D8-818F-7E5307D5B6A3}" type="presParOf" srcId="{18E883C5-D164-4468-ABFB-FF5D2D1BD3D0}" destId="{6F60EA3B-2217-4955-9323-662F0CC709E0}" srcOrd="1" destOrd="0" presId="urn:microsoft.com/office/officeart/2005/8/layout/orgChart1"/>
    <dgm:cxn modelId="{80AB6AD0-4D5C-4B34-A893-AC9A90F3DB95}" type="presParOf" srcId="{6916C2BB-C630-472F-B908-5E5BB1C42AA5}" destId="{3233299C-229A-42AC-AB73-C9B8389BCFDD}" srcOrd="1" destOrd="0" presId="urn:microsoft.com/office/officeart/2005/8/layout/orgChart1"/>
    <dgm:cxn modelId="{9586D1E5-387F-4AE4-9A56-478644A7104C}" type="presParOf" srcId="{6916C2BB-C630-472F-B908-5E5BB1C42AA5}" destId="{983BD810-D132-428E-AA8C-FA923F13B429}" srcOrd="2" destOrd="0" presId="urn:microsoft.com/office/officeart/2005/8/layout/orgChart1"/>
    <dgm:cxn modelId="{A50AA256-75C2-4377-A544-0AB4FECBE86B}" type="presParOf" srcId="{C0003542-A627-4BFD-9DF2-85C3E2CF8002}" destId="{39F96EC1-FA93-4AAC-A87F-731F16DC56A8}" srcOrd="2" destOrd="0" presId="urn:microsoft.com/office/officeart/2005/8/layout/orgChart1"/>
    <dgm:cxn modelId="{C1859875-642A-4C7D-9BD3-C64539CD14E6}" type="presParOf" srcId="{C0003542-A627-4BFD-9DF2-85C3E2CF8002}" destId="{71E69AB4-40D8-4A51-87A8-A439076D3793}" srcOrd="3" destOrd="0" presId="urn:microsoft.com/office/officeart/2005/8/layout/orgChart1"/>
    <dgm:cxn modelId="{FF366489-9329-470E-9513-BBC3C6392E08}" type="presParOf" srcId="{71E69AB4-40D8-4A51-87A8-A439076D3793}" destId="{DD0CF51A-4A11-4288-8432-FFD01FF0ABE7}" srcOrd="0" destOrd="0" presId="urn:microsoft.com/office/officeart/2005/8/layout/orgChart1"/>
    <dgm:cxn modelId="{F1B44157-54CB-48E3-9F1D-D12D33CD7B1A}" type="presParOf" srcId="{DD0CF51A-4A11-4288-8432-FFD01FF0ABE7}" destId="{EF12D7BD-D17F-4115-861F-E034CEB57157}" srcOrd="0" destOrd="0" presId="urn:microsoft.com/office/officeart/2005/8/layout/orgChart1"/>
    <dgm:cxn modelId="{F7B740DC-9AC5-4A1B-8883-650D03CEFB58}" type="presParOf" srcId="{DD0CF51A-4A11-4288-8432-FFD01FF0ABE7}" destId="{31141B47-C84A-4296-B041-71299982826E}" srcOrd="1" destOrd="0" presId="urn:microsoft.com/office/officeart/2005/8/layout/orgChart1"/>
    <dgm:cxn modelId="{D7B706BF-D2FD-474D-B9CA-F0CA9F2809FC}" type="presParOf" srcId="{71E69AB4-40D8-4A51-87A8-A439076D3793}" destId="{23FF73CF-AB8C-4435-A0FA-03A3B3C1365C}" srcOrd="1" destOrd="0" presId="urn:microsoft.com/office/officeart/2005/8/layout/orgChart1"/>
    <dgm:cxn modelId="{0D34E15D-8151-4A26-A960-6545D6553CCC}" type="presParOf" srcId="{23FF73CF-AB8C-4435-A0FA-03A3B3C1365C}" destId="{9F73656B-FBCF-4CDC-8771-15CC80475F85}" srcOrd="0" destOrd="0" presId="urn:microsoft.com/office/officeart/2005/8/layout/orgChart1"/>
    <dgm:cxn modelId="{241B3BF3-27EB-44CF-B050-5C573617902B}" type="presParOf" srcId="{23FF73CF-AB8C-4435-A0FA-03A3B3C1365C}" destId="{9E0CBCAD-2821-4688-A995-69A32D427BDF}" srcOrd="1" destOrd="0" presId="urn:microsoft.com/office/officeart/2005/8/layout/orgChart1"/>
    <dgm:cxn modelId="{795C8003-5AE1-401D-834A-AE1A53063F47}" type="presParOf" srcId="{9E0CBCAD-2821-4688-A995-69A32D427BDF}" destId="{771522E9-3624-4E67-BB7B-9AA93C1BE43C}" srcOrd="0" destOrd="0" presId="urn:microsoft.com/office/officeart/2005/8/layout/orgChart1"/>
    <dgm:cxn modelId="{054D5E3A-1CBD-43A2-B087-2786E1820D85}" type="presParOf" srcId="{771522E9-3624-4E67-BB7B-9AA93C1BE43C}" destId="{89B701E4-2BBD-48CD-B59F-3644FB49C5EA}" srcOrd="0" destOrd="0" presId="urn:microsoft.com/office/officeart/2005/8/layout/orgChart1"/>
    <dgm:cxn modelId="{209A51A9-8AFD-429B-89F6-FD1C9E689137}" type="presParOf" srcId="{771522E9-3624-4E67-BB7B-9AA93C1BE43C}" destId="{BF55EDDD-D3E4-46A7-ACA3-C236606FB0DA}" srcOrd="1" destOrd="0" presId="urn:microsoft.com/office/officeart/2005/8/layout/orgChart1"/>
    <dgm:cxn modelId="{7DF16B21-52F3-4AF2-B3D6-F89B75A9A105}" type="presParOf" srcId="{9E0CBCAD-2821-4688-A995-69A32D427BDF}" destId="{EFA3A228-A8D2-48BF-A4CB-A45D5B81E79C}" srcOrd="1" destOrd="0" presId="urn:microsoft.com/office/officeart/2005/8/layout/orgChart1"/>
    <dgm:cxn modelId="{0901A36D-25C0-4269-8BD1-F31BFC0BFF5F}" type="presParOf" srcId="{9E0CBCAD-2821-4688-A995-69A32D427BDF}" destId="{BB433F34-4CD3-4B1C-ADD2-614C56742840}" srcOrd="2" destOrd="0" presId="urn:microsoft.com/office/officeart/2005/8/layout/orgChart1"/>
    <dgm:cxn modelId="{390FA4E5-3F21-42B9-AAF8-65494BCFF935}" type="presParOf" srcId="{23FF73CF-AB8C-4435-A0FA-03A3B3C1365C}" destId="{C65F791F-44A4-44EA-B903-4928F9B7B0CB}" srcOrd="2" destOrd="0" presId="urn:microsoft.com/office/officeart/2005/8/layout/orgChart1"/>
    <dgm:cxn modelId="{06D94EC4-BA2D-4FC6-9CEB-BC8E94BA81E0}" type="presParOf" srcId="{23FF73CF-AB8C-4435-A0FA-03A3B3C1365C}" destId="{0A904886-7422-43B6-BB4B-BB7E68BEE96C}" srcOrd="3" destOrd="0" presId="urn:microsoft.com/office/officeart/2005/8/layout/orgChart1"/>
    <dgm:cxn modelId="{E0E0E4CA-E6FE-4A15-93AD-EF74B8279B3F}" type="presParOf" srcId="{0A904886-7422-43B6-BB4B-BB7E68BEE96C}" destId="{14C3131E-12C5-4A24-859C-B83E9B8D6002}" srcOrd="0" destOrd="0" presId="urn:microsoft.com/office/officeart/2005/8/layout/orgChart1"/>
    <dgm:cxn modelId="{E3838A23-9811-464F-B16A-56034FEA4E22}" type="presParOf" srcId="{14C3131E-12C5-4A24-859C-B83E9B8D6002}" destId="{A1413E64-2426-4B7D-A1A9-868AC138807E}" srcOrd="0" destOrd="0" presId="urn:microsoft.com/office/officeart/2005/8/layout/orgChart1"/>
    <dgm:cxn modelId="{3F2B56B1-B57B-4167-8349-E459BC25800D}" type="presParOf" srcId="{14C3131E-12C5-4A24-859C-B83E9B8D6002}" destId="{DB9EA04F-858D-4587-A453-DAEE38140E9A}" srcOrd="1" destOrd="0" presId="urn:microsoft.com/office/officeart/2005/8/layout/orgChart1"/>
    <dgm:cxn modelId="{55AEEB4D-2DFE-4E13-8411-8A72AD7EDDB3}" type="presParOf" srcId="{0A904886-7422-43B6-BB4B-BB7E68BEE96C}" destId="{45CE7984-1AF1-4BF8-9973-90CA4735DE61}" srcOrd="1" destOrd="0" presId="urn:microsoft.com/office/officeart/2005/8/layout/orgChart1"/>
    <dgm:cxn modelId="{F5E85CEE-B22A-4723-B5D2-F55012F697CF}" type="presParOf" srcId="{45CE7984-1AF1-4BF8-9973-90CA4735DE61}" destId="{7DAAE039-8262-4F19-9B04-89F378CAC505}" srcOrd="0" destOrd="0" presId="urn:microsoft.com/office/officeart/2005/8/layout/orgChart1"/>
    <dgm:cxn modelId="{B3955A2B-0916-4E78-989A-F10BF7D26323}" type="presParOf" srcId="{45CE7984-1AF1-4BF8-9973-90CA4735DE61}" destId="{761AF915-21F8-4026-920B-2095D865EDCB}" srcOrd="1" destOrd="0" presId="urn:microsoft.com/office/officeart/2005/8/layout/orgChart1"/>
    <dgm:cxn modelId="{755B7F71-46E7-4759-B61E-374705474473}" type="presParOf" srcId="{761AF915-21F8-4026-920B-2095D865EDCB}" destId="{DA704FB2-659F-4390-98B3-D0FCD60419F1}" srcOrd="0" destOrd="0" presId="urn:microsoft.com/office/officeart/2005/8/layout/orgChart1"/>
    <dgm:cxn modelId="{C40C7561-7F5A-45C1-B000-5453BDFE8B0F}" type="presParOf" srcId="{DA704FB2-659F-4390-98B3-D0FCD60419F1}" destId="{9BFE7A48-0F27-41EC-AC8C-038D8B6F0CCC}" srcOrd="0" destOrd="0" presId="urn:microsoft.com/office/officeart/2005/8/layout/orgChart1"/>
    <dgm:cxn modelId="{91D600C1-C622-4130-A67B-0AFE40D35D0C}" type="presParOf" srcId="{DA704FB2-659F-4390-98B3-D0FCD60419F1}" destId="{B9DAFB1D-C890-4779-9AD5-44D302004C16}" srcOrd="1" destOrd="0" presId="urn:microsoft.com/office/officeart/2005/8/layout/orgChart1"/>
    <dgm:cxn modelId="{78863965-7D7A-49FF-97D5-5C260B446B9E}" type="presParOf" srcId="{761AF915-21F8-4026-920B-2095D865EDCB}" destId="{C59DA177-50E9-4083-AE79-C25325C6E29A}" srcOrd="1" destOrd="0" presId="urn:microsoft.com/office/officeart/2005/8/layout/orgChart1"/>
    <dgm:cxn modelId="{2921D3DA-5EE9-4DD7-9255-803565E95609}" type="presParOf" srcId="{761AF915-21F8-4026-920B-2095D865EDCB}" destId="{DD147503-9AB3-4B84-B0EC-AD87616637B1}" srcOrd="2" destOrd="0" presId="urn:microsoft.com/office/officeart/2005/8/layout/orgChart1"/>
    <dgm:cxn modelId="{6879D6E9-BA00-4FEB-B46C-58C95A648A41}" type="presParOf" srcId="{45CE7984-1AF1-4BF8-9973-90CA4735DE61}" destId="{A9BB6D5A-D21B-45BA-A6BC-9BC6082B3F1D}" srcOrd="2" destOrd="0" presId="urn:microsoft.com/office/officeart/2005/8/layout/orgChart1"/>
    <dgm:cxn modelId="{CE7E2075-1CE2-4148-8131-21E86508B2FB}" type="presParOf" srcId="{45CE7984-1AF1-4BF8-9973-90CA4735DE61}" destId="{8199727A-91EE-4895-A6C6-C10116342DDC}" srcOrd="3" destOrd="0" presId="urn:microsoft.com/office/officeart/2005/8/layout/orgChart1"/>
    <dgm:cxn modelId="{7B839EF8-1F38-4D36-9529-42325C2309A9}" type="presParOf" srcId="{8199727A-91EE-4895-A6C6-C10116342DDC}" destId="{895F36A1-4FF5-4993-BD9E-29B7697B0A56}" srcOrd="0" destOrd="0" presId="urn:microsoft.com/office/officeart/2005/8/layout/orgChart1"/>
    <dgm:cxn modelId="{652BE155-90EF-487D-BB47-E9AF6AF97603}" type="presParOf" srcId="{895F36A1-4FF5-4993-BD9E-29B7697B0A56}" destId="{52DE014A-FBEF-42E8-A2F2-8F9BC5BE7CF1}" srcOrd="0" destOrd="0" presId="urn:microsoft.com/office/officeart/2005/8/layout/orgChart1"/>
    <dgm:cxn modelId="{4D70EA87-05B5-4EC1-879C-A98888A18050}" type="presParOf" srcId="{895F36A1-4FF5-4993-BD9E-29B7697B0A56}" destId="{C1F5A37F-7ADA-44AE-A42F-6F592FF1A80C}" srcOrd="1" destOrd="0" presId="urn:microsoft.com/office/officeart/2005/8/layout/orgChart1"/>
    <dgm:cxn modelId="{9ED0550C-8139-4CD6-984D-8F4DDDBECA20}" type="presParOf" srcId="{8199727A-91EE-4895-A6C6-C10116342DDC}" destId="{EAA70E04-62AA-4BAF-A46B-E0FBFA2197AF}" srcOrd="1" destOrd="0" presId="urn:microsoft.com/office/officeart/2005/8/layout/orgChart1"/>
    <dgm:cxn modelId="{5EFEA199-DA23-4FEB-BE5C-0F064C8F4DA3}" type="presParOf" srcId="{8199727A-91EE-4895-A6C6-C10116342DDC}" destId="{C7B7AEE0-062B-4622-88B4-2DDBFE0F036B}" srcOrd="2" destOrd="0" presId="urn:microsoft.com/office/officeart/2005/8/layout/orgChart1"/>
    <dgm:cxn modelId="{23513B60-ED94-471E-B2E1-EC399D13C34C}" type="presParOf" srcId="{0A904886-7422-43B6-BB4B-BB7E68BEE96C}" destId="{6FC91DE3-BEBC-45A3-AC5C-FB26A2C071D6}" srcOrd="2" destOrd="0" presId="urn:microsoft.com/office/officeart/2005/8/layout/orgChart1"/>
    <dgm:cxn modelId="{42EDC479-05DE-41B9-9FCF-A16673A58D91}" type="presParOf" srcId="{71E69AB4-40D8-4A51-87A8-A439076D3793}" destId="{48FB5159-1AE6-49D1-9B00-C47A086726BB}" srcOrd="2" destOrd="0" presId="urn:microsoft.com/office/officeart/2005/8/layout/orgChart1"/>
    <dgm:cxn modelId="{BDCA62F0-67C4-40E5-93B1-81DC376E72E7}" type="presParOf" srcId="{FC0B1414-B4E4-46D4-AEF9-78E8247C70B6}" destId="{B5BAFBC7-C297-484A-9B40-CA2293BF8337}" srcOrd="2" destOrd="0" presId="urn:microsoft.com/office/officeart/2005/8/layout/orgChart1"/>
    <dgm:cxn modelId="{6112DEB8-1E12-4D7A-BF02-348B5B2AB07A}" type="presParOf" srcId="{ACC4F961-9406-4518-AA9C-7E2B3896F69B}" destId="{78E828FE-3301-4B72-A88D-CDF3CFC3E0E6}" srcOrd="2" destOrd="0" presId="urn:microsoft.com/office/officeart/2005/8/layout/orgChart1"/>
    <dgm:cxn modelId="{BF8B044F-0CAA-4AB1-A37D-C8424C161932}" type="presParOf" srcId="{C9ACDB47-8900-4EDF-BC2D-30F41C0D988D}" destId="{BDC30685-8250-49CD-AB3C-9519BD77B87C}" srcOrd="2" destOrd="0" presId="urn:microsoft.com/office/officeart/2005/8/layout/orgChart1"/>
    <dgm:cxn modelId="{109A9B4D-CB22-4DAD-89B5-D520E83F15D4}" type="presParOf" srcId="{6B235394-2DAF-463F-9C35-A72A294F583D}" destId="{02062DE3-B043-48CF-B90F-F9ACF2B272AE}" srcOrd="2" destOrd="0" presId="urn:microsoft.com/office/officeart/2005/8/layout/orgChart1"/>
    <dgm:cxn modelId="{DB2CF6D3-4385-4421-A883-03D6BB773A85}" type="presParOf" srcId="{681982C5-D261-4AD1-AD28-926C3DF1CD19}" destId="{C2AF26CE-96FE-4AEB-8FB4-65768FB2B2B1}" srcOrd="2" destOrd="0" presId="urn:microsoft.com/office/officeart/2005/8/layout/orgChart1"/>
    <dgm:cxn modelId="{E7567839-3ECF-46CF-A465-65FA8916F506}" type="presParOf" srcId="{7D36DB7A-4080-4F09-8939-84D124A8781C}" destId="{AB0AD11D-D3B4-44F7-87D7-2BAD94592A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A0AB78-3E69-44FA-A3FD-A878F233C59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6BEF9B-7AEB-4716-A26C-3A83766971AD}" type="asst">
      <dgm:prSet/>
      <dgm:spPr/>
      <dgm:t>
        <a:bodyPr/>
        <a:lstStyle/>
        <a:p>
          <a:r>
            <a:rPr lang="en-US" dirty="0" smtClean="0"/>
            <a:t>Is the molecule of low symmetry?</a:t>
          </a:r>
          <a:endParaRPr lang="en-US" dirty="0"/>
        </a:p>
      </dgm:t>
    </dgm:pt>
    <dgm:pt modelId="{8633608C-E82C-40CB-B195-A6D5929D4D89}" type="parTrans" cxnId="{B18EC915-5F7B-46D4-B2EA-64CCE90DC37D}">
      <dgm:prSet/>
      <dgm:spPr/>
      <dgm:t>
        <a:bodyPr/>
        <a:lstStyle/>
        <a:p>
          <a:endParaRPr lang="en-US"/>
        </a:p>
      </dgm:t>
    </dgm:pt>
    <dgm:pt modelId="{4B815A8C-D5C5-4AD9-931E-B774C74902FF}" type="sibTrans" cxnId="{B18EC915-5F7B-46D4-B2EA-64CCE90DC37D}">
      <dgm:prSet/>
      <dgm:spPr/>
      <dgm:t>
        <a:bodyPr/>
        <a:lstStyle/>
        <a:p>
          <a:endParaRPr lang="en-US"/>
        </a:p>
      </dgm:t>
    </dgm:pt>
    <dgm:pt modelId="{4951F4B2-B46A-4F15-A06C-A5DF954F9D99}">
      <dgm:prSet/>
      <dgm:spPr/>
      <dgm:t>
        <a:bodyPr/>
        <a:lstStyle/>
        <a:p>
          <a:r>
            <a:rPr lang="en-US" dirty="0" smtClean="0"/>
            <a:t>Perpendicular C</a:t>
          </a:r>
          <a:r>
            <a:rPr lang="en-US" baseline="-25000" dirty="0" smtClean="0"/>
            <a:t>2</a:t>
          </a:r>
          <a:r>
            <a:rPr lang="en-US" dirty="0" smtClean="0"/>
            <a:t>’s?</a:t>
          </a:r>
          <a:endParaRPr lang="en-US" dirty="0"/>
        </a:p>
      </dgm:t>
    </dgm:pt>
    <dgm:pt modelId="{ACD2821C-94C2-4284-8A06-9219B33D0567}" type="parTrans" cxnId="{388D00A6-F2FC-463E-9A09-4CEB52FF656A}">
      <dgm:prSet/>
      <dgm:spPr/>
      <dgm:t>
        <a:bodyPr/>
        <a:lstStyle/>
        <a:p>
          <a:endParaRPr lang="en-US"/>
        </a:p>
      </dgm:t>
    </dgm:pt>
    <dgm:pt modelId="{2F6AAC00-5141-4B2B-A2E8-45E78FE231CF}" type="sibTrans" cxnId="{388D00A6-F2FC-463E-9A09-4CEB52FF656A}">
      <dgm:prSet/>
      <dgm:spPr/>
      <dgm:t>
        <a:bodyPr/>
        <a:lstStyle/>
        <a:p>
          <a:endParaRPr lang="en-US"/>
        </a:p>
      </dgm:t>
    </dgm:pt>
    <dgm:pt modelId="{4D0CF8D4-4909-4E08-9ED4-012BC7A7B022}">
      <dgm:prSet/>
      <dgm:spPr/>
      <dgm:t>
        <a:bodyPr/>
        <a:lstStyle/>
        <a:p>
          <a:r>
            <a:rPr lang="en-US" dirty="0" smtClean="0"/>
            <a:t>C</a:t>
          </a:r>
          <a:r>
            <a:rPr lang="en-US" baseline="-25000" dirty="0" smtClean="0"/>
            <a:t>1</a:t>
          </a:r>
          <a:r>
            <a:rPr lang="en-US" dirty="0" smtClean="0"/>
            <a:t>, C</a:t>
          </a:r>
          <a:r>
            <a:rPr lang="en-US" baseline="-25000" dirty="0" smtClean="0"/>
            <a:t>s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/>
            <a:t>i</a:t>
          </a:r>
          <a:endParaRPr lang="en-US" baseline="-25000" dirty="0"/>
        </a:p>
      </dgm:t>
    </dgm:pt>
    <dgm:pt modelId="{8DF02009-8E95-4A8B-AA8C-6B8802751646}" type="parTrans" cxnId="{ABBAD9D6-6088-450D-9328-4E489F2F986F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F3ABF4B-C2F2-49C6-9031-F768F8E98D03}" type="sibTrans" cxnId="{ABBAD9D6-6088-450D-9328-4E489F2F986F}">
      <dgm:prSet/>
      <dgm:spPr/>
      <dgm:t>
        <a:bodyPr/>
        <a:lstStyle/>
        <a:p>
          <a:endParaRPr lang="en-US"/>
        </a:p>
      </dgm:t>
    </dgm:pt>
    <dgm:pt modelId="{6CC388D7-E372-44FD-987A-9F6969E3D82C}">
      <dgm:prSet/>
      <dgm:spPr/>
      <dgm:t>
        <a:bodyPr/>
        <a:lstStyle/>
        <a:p>
          <a:r>
            <a:rPr lang="en-US" dirty="0" smtClean="0"/>
            <a:t>Is the molecule of high symmetry?</a:t>
          </a:r>
          <a:endParaRPr lang="en-US" dirty="0"/>
        </a:p>
      </dgm:t>
    </dgm:pt>
    <dgm:pt modelId="{E57A5D2D-87A8-4D6E-8A9F-0327CD30CE0D}" type="parTrans" cxnId="{18ED5407-6E1B-489E-9858-891A681C016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798E99F-64D7-408C-B4E6-CBF9CD6FBF7F}" type="sibTrans" cxnId="{18ED5407-6E1B-489E-9858-891A681C0163}">
      <dgm:prSet/>
      <dgm:spPr/>
      <dgm:t>
        <a:bodyPr/>
        <a:lstStyle/>
        <a:p>
          <a:endParaRPr lang="en-US"/>
        </a:p>
      </dgm:t>
    </dgm:pt>
    <dgm:pt modelId="{A06F6596-AB5A-49C5-98CC-FFAD878A431F}">
      <dgm:prSet/>
      <dgm:spPr/>
      <dgm:t>
        <a:bodyPr/>
        <a:lstStyle/>
        <a:p>
          <a:r>
            <a:rPr lang="en-US" dirty="0" smtClean="0"/>
            <a:t>T</a:t>
          </a:r>
          <a:r>
            <a:rPr lang="en-US" baseline="-25000" dirty="0" smtClean="0"/>
            <a:t>d</a:t>
          </a:r>
          <a:r>
            <a:rPr lang="en-US" dirty="0" smtClean="0"/>
            <a:t>, O</a:t>
          </a:r>
          <a:r>
            <a:rPr lang="en-US" baseline="-25000" dirty="0" smtClean="0"/>
            <a:t>h</a:t>
          </a:r>
          <a:r>
            <a:rPr lang="en-US" dirty="0" smtClean="0"/>
            <a:t>, </a:t>
          </a:r>
          <a:r>
            <a:rPr lang="en-US" dirty="0" err="1" smtClean="0"/>
            <a:t>C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v</a:t>
          </a:r>
          <a:r>
            <a:rPr lang="en-US" dirty="0" smtClean="0"/>
            <a:t>, </a:t>
          </a:r>
          <a:r>
            <a:rPr lang="en-US" dirty="0" err="1" smtClean="0"/>
            <a:t>D</a:t>
          </a:r>
          <a:r>
            <a:rPr lang="en-US" baseline="-25000" dirty="0" err="1" smtClean="0">
              <a:latin typeface="Times New Roman"/>
              <a:cs typeface="Times New Roman"/>
            </a:rPr>
            <a:t>∞</a:t>
          </a:r>
          <a:r>
            <a:rPr lang="en-US" baseline="-25000" dirty="0" err="1" smtClean="0"/>
            <a:t>h</a:t>
          </a:r>
          <a:r>
            <a:rPr lang="en-US" dirty="0" smtClean="0"/>
            <a:t>, </a:t>
          </a:r>
          <a:r>
            <a:rPr lang="en-US" dirty="0" err="1" smtClean="0"/>
            <a:t>I</a:t>
          </a:r>
          <a:r>
            <a:rPr lang="en-US" baseline="-25000" dirty="0" err="1" smtClean="0"/>
            <a:t>h</a:t>
          </a:r>
          <a:endParaRPr lang="en-US" baseline="-25000" dirty="0"/>
        </a:p>
      </dgm:t>
    </dgm:pt>
    <dgm:pt modelId="{0838438A-DC3C-40B7-A5A7-4DCA596BE5D1}" type="parTrans" cxnId="{A502B99C-F88A-4537-B4DC-8486C548A327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C77615E-3145-4AA6-A35F-D91B65738F78}" type="sibTrans" cxnId="{A502B99C-F88A-4537-B4DC-8486C548A327}">
      <dgm:prSet/>
      <dgm:spPr/>
      <dgm:t>
        <a:bodyPr/>
        <a:lstStyle/>
        <a:p>
          <a:endParaRPr lang="en-US"/>
        </a:p>
      </dgm:t>
    </dgm:pt>
    <dgm:pt modelId="{9F653574-1A0F-4F24-AB4D-F9A2A0B2BB3C}">
      <dgm:prSet/>
      <dgm:spPr/>
      <dgm:t>
        <a:bodyPr/>
        <a:lstStyle/>
        <a:p>
          <a:r>
            <a:rPr lang="en-US" dirty="0" smtClean="0"/>
            <a:t>Highest-order rotation axis (</a:t>
          </a:r>
          <a:r>
            <a:rPr lang="en-US" dirty="0" err="1" smtClean="0"/>
            <a:t>C</a:t>
          </a:r>
          <a:r>
            <a:rPr lang="en-US" baseline="-25000" dirty="0" err="1" smtClean="0"/>
            <a:t>n</a:t>
          </a:r>
          <a:r>
            <a:rPr lang="en-US" dirty="0" smtClean="0"/>
            <a:t>)</a:t>
          </a:r>
          <a:endParaRPr lang="en-US" dirty="0"/>
        </a:p>
      </dgm:t>
    </dgm:pt>
    <dgm:pt modelId="{7F0BB126-AB03-4AA5-BF0A-6E56D4D04BB7}" type="parTrans" cxnId="{28C1EC2D-9442-4A64-9486-94CDB0EF8BC3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1E4C8D0-5002-4BCE-A856-2AC83F826775}" type="sibTrans" cxnId="{28C1EC2D-9442-4A64-9486-94CDB0EF8BC3}">
      <dgm:prSet/>
      <dgm:spPr/>
      <dgm:t>
        <a:bodyPr/>
        <a:lstStyle/>
        <a:p>
          <a:endParaRPr lang="en-US"/>
        </a:p>
      </dgm:t>
    </dgm:pt>
    <dgm:pt modelId="{405354E8-65CD-4DF0-A893-AFFD7967FF20}">
      <dgm:prSet/>
      <dgm:spPr/>
      <dgm:t>
        <a:bodyPr/>
        <a:lstStyle/>
        <a:p>
          <a:r>
            <a:rPr lang="en-US" dirty="0" smtClean="0"/>
            <a:t>C or </a:t>
          </a:r>
          <a:r>
            <a:rPr lang="en-US" dirty="0" err="1" smtClean="0"/>
            <a:t>S</a:t>
          </a:r>
          <a:r>
            <a:rPr lang="en-US" baseline="-25000" dirty="0" err="1" smtClean="0"/>
            <a:t>n</a:t>
          </a:r>
          <a:r>
            <a:rPr lang="en-US" dirty="0" smtClean="0"/>
            <a:t> groups</a:t>
          </a:r>
          <a:endParaRPr lang="en-US" dirty="0"/>
        </a:p>
      </dgm:t>
    </dgm:pt>
    <dgm:pt modelId="{2E2EFC6B-EC7C-4C83-B439-47314BDB1C8A}" type="parTrans" cxnId="{78C6DC92-40C7-4304-9F41-894D0155BBFD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BF766144-A556-4FAE-91F1-DF2C36C7725B}" type="sibTrans" cxnId="{78C6DC92-40C7-4304-9F41-894D0155BBFD}">
      <dgm:prSet/>
      <dgm:spPr/>
      <dgm:t>
        <a:bodyPr/>
        <a:lstStyle/>
        <a:p>
          <a:endParaRPr lang="en-US"/>
        </a:p>
      </dgm:t>
    </dgm:pt>
    <dgm:pt modelId="{960BCAE6-0030-4ADD-A53A-C27E45DA93BE}">
      <dgm:prSet/>
      <dgm:spPr/>
      <dgm:t>
        <a:bodyPr/>
        <a:lstStyle/>
        <a:p>
          <a:r>
            <a:rPr lang="en-US" dirty="0" smtClean="0"/>
            <a:t>D groups</a:t>
          </a:r>
          <a:endParaRPr lang="en-US" dirty="0"/>
        </a:p>
      </dgm:t>
    </dgm:pt>
    <dgm:pt modelId="{29B6EA6B-223B-418A-AE3E-98FEEE3D5F95}" type="parTrans" cxnId="{57D54DC8-FE2D-4146-B8AE-3251B7F03473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20CD22EA-12A9-49D7-BA1F-8B579BAA3EDD}" type="sibTrans" cxnId="{57D54DC8-FE2D-4146-B8AE-3251B7F03473}">
      <dgm:prSet/>
      <dgm:spPr/>
      <dgm:t>
        <a:bodyPr/>
        <a:lstStyle/>
        <a:p>
          <a:endParaRPr lang="en-US"/>
        </a:p>
      </dgm:t>
    </dgm:pt>
    <dgm:pt modelId="{79C5C171-9523-426D-87CC-01F41AA78F75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h</a:t>
          </a:r>
          <a:r>
            <a:rPr lang="en-US" baseline="0" dirty="0" smtClean="0"/>
            <a:t>?</a:t>
          </a:r>
          <a:endParaRPr lang="en-US" baseline="0" dirty="0"/>
        </a:p>
      </dgm:t>
    </dgm:pt>
    <dgm:pt modelId="{E12DA37C-9A59-41FC-8E16-72C7952E9F49}" type="parTrans" cxnId="{5A470061-5D6C-4149-9552-BC8681FB5621}">
      <dgm:prSet/>
      <dgm:spPr/>
      <dgm:t>
        <a:bodyPr/>
        <a:lstStyle/>
        <a:p>
          <a:endParaRPr lang="en-US"/>
        </a:p>
      </dgm:t>
    </dgm:pt>
    <dgm:pt modelId="{647ECA65-82DB-41F7-B086-98B547680F33}" type="sibTrans" cxnId="{5A470061-5D6C-4149-9552-BC8681FB5621}">
      <dgm:prSet/>
      <dgm:spPr/>
      <dgm:t>
        <a:bodyPr/>
        <a:lstStyle/>
        <a:p>
          <a:endParaRPr lang="en-US"/>
        </a:p>
      </dgm:t>
    </dgm:pt>
    <dgm:pt modelId="{75E0919E-8A44-45F2-AC33-C5E4E0EDBC36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94D2CF84-DD80-4993-8E57-2B78BE3C4DF5}" type="parTrans" cxnId="{3E118B1E-7D7B-4EE9-8F35-96D06044B6D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0120A98B-046E-462B-B638-21FA03E77DFC}" type="sibTrans" cxnId="{3E118B1E-7D7B-4EE9-8F35-96D06044B6D4}">
      <dgm:prSet/>
      <dgm:spPr/>
      <dgm:t>
        <a:bodyPr/>
        <a:lstStyle/>
        <a:p>
          <a:endParaRPr lang="en-US"/>
        </a:p>
      </dgm:t>
    </dgm:pt>
    <dgm:pt modelId="{7C4DD8CE-706A-4C9B-A8FA-CD3552A2BAFD}">
      <dgm:prSet/>
      <dgm:spPr/>
      <dgm:t>
        <a:bodyPr/>
        <a:lstStyle/>
        <a:p>
          <a:r>
            <a:rPr lang="en-US" baseline="0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d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15D40551-4310-40F6-9D22-23F137B60E94}" type="sibTrans" cxnId="{5C2405F2-61DE-40A9-B3F9-12580E31C7C4}">
      <dgm:prSet/>
      <dgm:spPr/>
      <dgm:t>
        <a:bodyPr/>
        <a:lstStyle/>
        <a:p>
          <a:endParaRPr lang="en-US"/>
        </a:p>
      </dgm:t>
    </dgm:pt>
    <dgm:pt modelId="{12429F20-FC87-4412-A602-E5CBE3E62612}" type="parTrans" cxnId="{5C2405F2-61DE-40A9-B3F9-12580E31C7C4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F39FACCA-A8B8-443F-8224-BEC0C548E43C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>
              <a:latin typeface="+mj-lt"/>
            </a:rPr>
            <a:t>h</a:t>
          </a:r>
          <a:r>
            <a:rPr lang="en-US" baseline="0" dirty="0" smtClean="0"/>
            <a:t>?</a:t>
          </a:r>
          <a:endParaRPr lang="en-US" baseline="-25000" dirty="0">
            <a:latin typeface="+mj-lt"/>
          </a:endParaRPr>
        </a:p>
      </dgm:t>
    </dgm:pt>
    <dgm:pt modelId="{09336A7B-D98C-4DBA-91D7-E7324A4C7C9E}" type="parTrans" cxnId="{34E30BEE-F2D1-4AE8-8439-F471419AC59F}">
      <dgm:prSet/>
      <dgm:spPr/>
      <dgm:t>
        <a:bodyPr/>
        <a:lstStyle/>
        <a:p>
          <a:endParaRPr lang="en-US"/>
        </a:p>
      </dgm:t>
    </dgm:pt>
    <dgm:pt modelId="{E021BE8D-4354-4ED4-B0BD-CE6C0ADD5DFA}" type="sibTrans" cxnId="{34E30BEE-F2D1-4AE8-8439-F471419AC59F}">
      <dgm:prSet/>
      <dgm:spPr/>
      <dgm:t>
        <a:bodyPr/>
        <a:lstStyle/>
        <a:p>
          <a:endParaRPr lang="en-US"/>
        </a:p>
      </dgm:t>
    </dgm:pt>
    <dgm:pt modelId="{F424D795-761E-45D0-95AE-044B2A544201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nh</a:t>
          </a:r>
          <a:endParaRPr lang="en-US" baseline="-25000" dirty="0"/>
        </a:p>
      </dgm:t>
    </dgm:pt>
    <dgm:pt modelId="{77CEC867-0468-40CC-967E-147EE32B47A0}" type="parTrans" cxnId="{65C427EF-E5B2-4CE0-BD7F-79755E7D825A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47F0F143-35FC-4B2D-B6A9-F62B307AFB02}" type="sibTrans" cxnId="{65C427EF-E5B2-4CE0-BD7F-79755E7D825A}">
      <dgm:prSet/>
      <dgm:spPr/>
      <dgm:t>
        <a:bodyPr/>
        <a:lstStyle/>
        <a:p>
          <a:endParaRPr lang="en-US"/>
        </a:p>
      </dgm:t>
    </dgm:pt>
    <dgm:pt modelId="{02D00024-5BA5-41D5-8113-1F3AE6C90014}">
      <dgm:prSet/>
      <dgm:spPr/>
      <dgm:t>
        <a:bodyPr/>
        <a:lstStyle/>
        <a:p>
          <a:r>
            <a:rPr lang="en-US" dirty="0" err="1" smtClean="0">
              <a:latin typeface="Symbol" pitchFamily="18" charset="2"/>
            </a:rPr>
            <a:t>s</a:t>
          </a:r>
          <a:r>
            <a:rPr lang="en-US" baseline="-25000" dirty="0" err="1" smtClean="0"/>
            <a:t>v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EF7FE546-C56E-45FF-BF30-A0D6DD5AFC4A}" type="parTrans" cxnId="{CE36CAD2-1961-4EA5-92AE-8549FB6A2FA2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4F56AF47-867C-49FE-87B7-501C8DFD0E5A}" type="sibTrans" cxnId="{CE36CAD2-1961-4EA5-92AE-8549FB6A2FA2}">
      <dgm:prSet/>
      <dgm:spPr/>
      <dgm:t>
        <a:bodyPr/>
        <a:lstStyle/>
        <a:p>
          <a:endParaRPr lang="en-US"/>
        </a:p>
      </dgm:t>
    </dgm:pt>
    <dgm:pt modelId="{0DE3BCE2-CD7C-4C29-92FA-EEABC30A6BD6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r>
            <a:rPr lang="en-US" baseline="0" dirty="0" smtClean="0"/>
            <a:t>?</a:t>
          </a:r>
          <a:endParaRPr lang="en-US" baseline="-25000" dirty="0"/>
        </a:p>
      </dgm:t>
    </dgm:pt>
    <dgm:pt modelId="{22166368-D136-4E44-9448-0958F6FCC3E5}" type="parTrans" cxnId="{CC6B251C-6217-4EE0-8B8D-5FFD67149AFA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68178A31-E5A5-4A8C-8567-720655788ED0}" type="sibTrans" cxnId="{CC6B251C-6217-4EE0-8B8D-5FFD67149AFA}">
      <dgm:prSet/>
      <dgm:spPr/>
      <dgm:t>
        <a:bodyPr/>
        <a:lstStyle/>
        <a:p>
          <a:endParaRPr lang="en-US"/>
        </a:p>
      </dgm:t>
    </dgm:pt>
    <dgm:pt modelId="{3C3B5DBE-4DB6-4012-8BE7-E9B139D1BBD1}">
      <dgm:prSet/>
      <dgm:spPr/>
      <dgm:t>
        <a:bodyPr/>
        <a:lstStyle/>
        <a:p>
          <a:r>
            <a:rPr lang="en-US" dirty="0" err="1" smtClean="0"/>
            <a:t>D</a:t>
          </a:r>
          <a:r>
            <a:rPr lang="en-US" baseline="-25000" dirty="0" err="1" smtClean="0"/>
            <a:t>nd</a:t>
          </a:r>
          <a:endParaRPr lang="en-US" baseline="-25000" dirty="0"/>
        </a:p>
      </dgm:t>
    </dgm:pt>
    <dgm:pt modelId="{483EC8E2-4D31-47A0-BA3A-89E34F3F8CE1}" type="parTrans" cxnId="{6AD48697-FE97-450D-8B3F-157AF9BA90A5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98F0E26D-D681-4544-A82D-619F6DD89E9A}" type="sibTrans" cxnId="{6AD48697-FE97-450D-8B3F-157AF9BA90A5}">
      <dgm:prSet/>
      <dgm:spPr/>
      <dgm:t>
        <a:bodyPr/>
        <a:lstStyle/>
        <a:p>
          <a:endParaRPr lang="en-US"/>
        </a:p>
      </dgm:t>
    </dgm:pt>
    <dgm:pt modelId="{B08AF442-C82C-4DCB-BD7F-7246B203C456}">
      <dgm:prSet/>
      <dgm:spPr/>
      <dgm:t>
        <a:bodyPr/>
        <a:lstStyle/>
        <a:p>
          <a:r>
            <a:rPr lang="en-US" baseline="0" dirty="0" err="1" smtClean="0"/>
            <a:t>D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C147F306-A1B0-46CB-8466-701499867DBB}" type="sibTrans" cxnId="{C19737AD-73B9-40BC-A5C8-CA6E353F12C8}">
      <dgm:prSet/>
      <dgm:spPr/>
      <dgm:t>
        <a:bodyPr/>
        <a:lstStyle/>
        <a:p>
          <a:endParaRPr lang="en-US"/>
        </a:p>
      </dgm:t>
    </dgm:pt>
    <dgm:pt modelId="{C4FC3859-F82D-409D-8D54-2D9470DA3209}" type="parTrans" cxnId="{C19737AD-73B9-40BC-A5C8-CA6E353F12C8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D3303FA4-5EF6-4DA3-A667-43267F59F54D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nv</a:t>
          </a:r>
          <a:endParaRPr lang="en-US" baseline="-25000" dirty="0"/>
        </a:p>
      </dgm:t>
    </dgm:pt>
    <dgm:pt modelId="{F74307C9-3943-491F-835A-1B452744E2BE}" type="parTrans" cxnId="{72671730-0B91-4D07-A01A-3C51956B413B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D56C27C-E855-443C-B132-389F8B768746}" type="sibTrans" cxnId="{72671730-0B91-4D07-A01A-3C51956B413B}">
      <dgm:prSet/>
      <dgm:spPr/>
      <dgm:t>
        <a:bodyPr/>
        <a:lstStyle/>
        <a:p>
          <a:endParaRPr lang="en-US"/>
        </a:p>
      </dgm:t>
    </dgm:pt>
    <dgm:pt modelId="{45722B48-4AE8-45ED-8F43-2BFC5E1AE2AE}">
      <dgm:prSet/>
      <dgm:spPr/>
      <dgm:t>
        <a:bodyPr/>
        <a:lstStyle/>
        <a:p>
          <a:r>
            <a:rPr lang="en-US" dirty="0" smtClean="0"/>
            <a:t>S</a:t>
          </a:r>
          <a:r>
            <a:rPr lang="en-US" baseline="-25000" dirty="0" smtClean="0"/>
            <a:t>2n</a:t>
          </a:r>
          <a:endParaRPr lang="en-US" baseline="-25000" dirty="0"/>
        </a:p>
      </dgm:t>
    </dgm:pt>
    <dgm:pt modelId="{1E570D86-275E-4AF4-A6B3-7C26CD63E2CE}" type="parTrans" cxnId="{3D7C1CE0-2108-48F0-8A11-2B06C36B3404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30DBB2E9-C2F6-4EF6-8F8B-21BC6DDF990B}" type="sibTrans" cxnId="{3D7C1CE0-2108-48F0-8A11-2B06C36B3404}">
      <dgm:prSet/>
      <dgm:spPr/>
      <dgm:t>
        <a:bodyPr/>
        <a:lstStyle/>
        <a:p>
          <a:endParaRPr lang="en-US"/>
        </a:p>
      </dgm:t>
    </dgm:pt>
    <dgm:pt modelId="{1033C969-400B-4043-833C-07E50A5D9BE4}">
      <dgm:prSet/>
      <dgm:spPr/>
      <dgm:t>
        <a:bodyPr/>
        <a:lstStyle/>
        <a:p>
          <a:r>
            <a:rPr lang="en-US" dirty="0" err="1" smtClean="0"/>
            <a:t>C</a:t>
          </a:r>
          <a:r>
            <a:rPr lang="en-US" baseline="-25000" dirty="0" err="1" smtClean="0"/>
            <a:t>n</a:t>
          </a:r>
          <a:endParaRPr lang="en-US" baseline="-25000" dirty="0"/>
        </a:p>
      </dgm:t>
    </dgm:pt>
    <dgm:pt modelId="{FCA73515-B3C6-4715-9DB5-DBE8F24D6F7D}" type="parTrans" cxnId="{6872640B-7468-4CE9-A208-09FF811D17A6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9A1CEBE-B3EE-426E-8439-BA3841B71C0D}" type="sibTrans" cxnId="{6872640B-7468-4CE9-A208-09FF811D17A6}">
      <dgm:prSet/>
      <dgm:spPr/>
      <dgm:t>
        <a:bodyPr/>
        <a:lstStyle/>
        <a:p>
          <a:endParaRPr lang="en-US"/>
        </a:p>
      </dgm:t>
    </dgm:pt>
    <dgm:pt modelId="{C84E6BFD-DC75-4681-83D3-BBE20DC70758}" type="pres">
      <dgm:prSet presAssocID="{B0A0AB78-3E69-44FA-A3FD-A878F233C5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D36DB7A-4080-4F09-8939-84D124A8781C}" type="pres">
      <dgm:prSet presAssocID="{5E6BEF9B-7AEB-4716-A26C-3A83766971AD}" presName="hierRoot1" presStyleCnt="0">
        <dgm:presLayoutVars>
          <dgm:hierBranch val="init"/>
        </dgm:presLayoutVars>
      </dgm:prSet>
      <dgm:spPr/>
    </dgm:pt>
    <dgm:pt modelId="{5547CBC4-A8EC-4873-93CC-3F9A6DE84D20}" type="pres">
      <dgm:prSet presAssocID="{5E6BEF9B-7AEB-4716-A26C-3A83766971AD}" presName="rootComposite1" presStyleCnt="0"/>
      <dgm:spPr/>
    </dgm:pt>
    <dgm:pt modelId="{546E4322-4466-45C5-9A69-8E2C90DC7D0D}" type="pres">
      <dgm:prSet presAssocID="{5E6BEF9B-7AEB-4716-A26C-3A83766971AD}" presName="rootText1" presStyleLbl="node0" presStyleIdx="0" presStyleCnt="1" custScaleX="3547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C4C9EE-A355-4E60-B8CE-1EA24E9CD07A}" type="pres">
      <dgm:prSet presAssocID="{5E6BEF9B-7AEB-4716-A26C-3A83766971AD}" presName="rootConnector1" presStyleLbl="asst0" presStyleIdx="0" presStyleCnt="0"/>
      <dgm:spPr/>
      <dgm:t>
        <a:bodyPr/>
        <a:lstStyle/>
        <a:p>
          <a:endParaRPr lang="en-US"/>
        </a:p>
      </dgm:t>
    </dgm:pt>
    <dgm:pt modelId="{0179DF7E-98D1-4939-A4AB-7EB81AA43DAA}" type="pres">
      <dgm:prSet presAssocID="{5E6BEF9B-7AEB-4716-A26C-3A83766971AD}" presName="hierChild2" presStyleCnt="0"/>
      <dgm:spPr/>
    </dgm:pt>
    <dgm:pt modelId="{888FECA7-11A9-4347-9988-DC73992AD883}" type="pres">
      <dgm:prSet presAssocID="{8DF02009-8E95-4A8B-AA8C-6B8802751646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07630E0-83B6-4E23-8C97-653078DABB59}" type="pres">
      <dgm:prSet presAssocID="{4D0CF8D4-4909-4E08-9ED4-012BC7A7B022}" presName="hierRoot2" presStyleCnt="0">
        <dgm:presLayoutVars>
          <dgm:hierBranch val="init"/>
        </dgm:presLayoutVars>
      </dgm:prSet>
      <dgm:spPr/>
    </dgm:pt>
    <dgm:pt modelId="{6B9A2E91-92EA-4703-97BB-0A42FCC1AB3B}" type="pres">
      <dgm:prSet presAssocID="{4D0CF8D4-4909-4E08-9ED4-012BC7A7B022}" presName="rootComposite" presStyleCnt="0"/>
      <dgm:spPr/>
    </dgm:pt>
    <dgm:pt modelId="{BFDB40CA-453E-488D-AE07-BF6CBC6E5DE9}" type="pres">
      <dgm:prSet presAssocID="{4D0CF8D4-4909-4E08-9ED4-012BC7A7B022}" presName="rootText" presStyleLbl="node2" presStyleIdx="0" presStyleCnt="2" custLinFactNeighborX="-13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AFFAB6-626A-46E4-ABAA-6B3CA49597A8}" type="pres">
      <dgm:prSet presAssocID="{4D0CF8D4-4909-4E08-9ED4-012BC7A7B022}" presName="rootConnector" presStyleLbl="node2" presStyleIdx="0" presStyleCnt="2"/>
      <dgm:spPr/>
      <dgm:t>
        <a:bodyPr/>
        <a:lstStyle/>
        <a:p>
          <a:endParaRPr lang="en-US"/>
        </a:p>
      </dgm:t>
    </dgm:pt>
    <dgm:pt modelId="{9AE12635-3790-4174-B874-D50A70512073}" type="pres">
      <dgm:prSet presAssocID="{4D0CF8D4-4909-4E08-9ED4-012BC7A7B022}" presName="hierChild4" presStyleCnt="0"/>
      <dgm:spPr/>
    </dgm:pt>
    <dgm:pt modelId="{BB01330A-23E8-46A3-B037-4D21F8C17860}" type="pres">
      <dgm:prSet presAssocID="{4D0CF8D4-4909-4E08-9ED4-012BC7A7B022}" presName="hierChild5" presStyleCnt="0"/>
      <dgm:spPr/>
    </dgm:pt>
    <dgm:pt modelId="{D526437C-18F5-42A9-9E82-5A317791ACD1}" type="pres">
      <dgm:prSet presAssocID="{E57A5D2D-87A8-4D6E-8A9F-0327CD30CE0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81982C5-D261-4AD1-AD28-926C3DF1CD19}" type="pres">
      <dgm:prSet presAssocID="{6CC388D7-E372-44FD-987A-9F6969E3D82C}" presName="hierRoot2" presStyleCnt="0">
        <dgm:presLayoutVars>
          <dgm:hierBranch val="init"/>
        </dgm:presLayoutVars>
      </dgm:prSet>
      <dgm:spPr/>
    </dgm:pt>
    <dgm:pt modelId="{AD9B29E9-5FB8-4EB6-9092-261AEC35BE05}" type="pres">
      <dgm:prSet presAssocID="{6CC388D7-E372-44FD-987A-9F6969E3D82C}" presName="rootComposite" presStyleCnt="0"/>
      <dgm:spPr/>
    </dgm:pt>
    <dgm:pt modelId="{D486225E-D80C-4B1F-AF2F-9191C0B83864}" type="pres">
      <dgm:prSet presAssocID="{6CC388D7-E372-44FD-987A-9F6969E3D82C}" presName="rootText" presStyleLbl="node2" presStyleIdx="1" presStyleCnt="2" custScaleX="407697" custLinFactNeighborX="91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ABFAA1-E71A-4518-88CA-17DE41C5DEE0}" type="pres">
      <dgm:prSet presAssocID="{6CC388D7-E372-44FD-987A-9F6969E3D82C}" presName="rootConnector" presStyleLbl="node2" presStyleIdx="1" presStyleCnt="2"/>
      <dgm:spPr/>
      <dgm:t>
        <a:bodyPr/>
        <a:lstStyle/>
        <a:p>
          <a:endParaRPr lang="en-US"/>
        </a:p>
      </dgm:t>
    </dgm:pt>
    <dgm:pt modelId="{5CCC5A34-AF39-4A1C-A8E7-42492A3E4FFB}" type="pres">
      <dgm:prSet presAssocID="{6CC388D7-E372-44FD-987A-9F6969E3D82C}" presName="hierChild4" presStyleCnt="0"/>
      <dgm:spPr/>
    </dgm:pt>
    <dgm:pt modelId="{E6ABCA1B-6EE8-47BA-B823-9A999B4F1ADD}" type="pres">
      <dgm:prSet presAssocID="{0838438A-DC3C-40B7-A5A7-4DCA596BE5D1}" presName="Name37" presStyleLbl="parChTrans1D3" presStyleIdx="0" presStyleCnt="2"/>
      <dgm:spPr/>
      <dgm:t>
        <a:bodyPr/>
        <a:lstStyle/>
        <a:p>
          <a:endParaRPr lang="en-US"/>
        </a:p>
      </dgm:t>
    </dgm:pt>
    <dgm:pt modelId="{47E25ADB-7BCE-420A-BB2A-D2AAC505E794}" type="pres">
      <dgm:prSet presAssocID="{A06F6596-AB5A-49C5-98CC-FFAD878A431F}" presName="hierRoot2" presStyleCnt="0">
        <dgm:presLayoutVars>
          <dgm:hierBranch val="init"/>
        </dgm:presLayoutVars>
      </dgm:prSet>
      <dgm:spPr/>
    </dgm:pt>
    <dgm:pt modelId="{C57BF78F-B742-40E7-BA4B-C74524CB52F3}" type="pres">
      <dgm:prSet presAssocID="{A06F6596-AB5A-49C5-98CC-FFAD878A431F}" presName="rootComposite" presStyleCnt="0"/>
      <dgm:spPr/>
    </dgm:pt>
    <dgm:pt modelId="{ACB0C535-6799-4B12-965F-B91F576C1DCD}" type="pres">
      <dgm:prSet presAssocID="{A06F6596-AB5A-49C5-98CC-FFAD878A431F}" presName="rootText" presStyleLbl="node3" presStyleIdx="0" presStyleCnt="2" custScaleX="191915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8ACFCD-F6CF-4770-8E10-C36856713B02}" type="pres">
      <dgm:prSet presAssocID="{A06F6596-AB5A-49C5-98CC-FFAD878A431F}" presName="rootConnector" presStyleLbl="node3" presStyleIdx="0" presStyleCnt="2"/>
      <dgm:spPr/>
      <dgm:t>
        <a:bodyPr/>
        <a:lstStyle/>
        <a:p>
          <a:endParaRPr lang="en-US"/>
        </a:p>
      </dgm:t>
    </dgm:pt>
    <dgm:pt modelId="{746600ED-6FDE-4076-AD37-560DD66885D5}" type="pres">
      <dgm:prSet presAssocID="{A06F6596-AB5A-49C5-98CC-FFAD878A431F}" presName="hierChild4" presStyleCnt="0"/>
      <dgm:spPr/>
    </dgm:pt>
    <dgm:pt modelId="{291A4BDD-3995-452A-8327-FDA2F582FC64}" type="pres">
      <dgm:prSet presAssocID="{A06F6596-AB5A-49C5-98CC-FFAD878A431F}" presName="hierChild5" presStyleCnt="0"/>
      <dgm:spPr/>
    </dgm:pt>
    <dgm:pt modelId="{AB545F4A-FC55-4CAB-BBB7-392DDF80238E}" type="pres">
      <dgm:prSet presAssocID="{7F0BB126-AB03-4AA5-BF0A-6E56D4D04BB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6B235394-2DAF-463F-9C35-A72A294F583D}" type="pres">
      <dgm:prSet presAssocID="{9F653574-1A0F-4F24-AB4D-F9A2A0B2BB3C}" presName="hierRoot2" presStyleCnt="0">
        <dgm:presLayoutVars>
          <dgm:hierBranch val="init"/>
        </dgm:presLayoutVars>
      </dgm:prSet>
      <dgm:spPr/>
    </dgm:pt>
    <dgm:pt modelId="{350300CB-DC0B-460B-8105-1C8E30B7B1E6}" type="pres">
      <dgm:prSet presAssocID="{9F653574-1A0F-4F24-AB4D-F9A2A0B2BB3C}" presName="rootComposite" presStyleCnt="0"/>
      <dgm:spPr/>
    </dgm:pt>
    <dgm:pt modelId="{76F73210-3162-4812-9830-CA35876FC913}" type="pres">
      <dgm:prSet presAssocID="{9F653574-1A0F-4F24-AB4D-F9A2A0B2BB3C}" presName="rootText" presStyleLbl="node3" presStyleIdx="1" presStyleCnt="2" custScaleX="338968" custLinFactNeighborX="33760" custLinFactNeighborY="6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B5B182-1A2B-4F3B-8A50-F10BCA38575F}" type="pres">
      <dgm:prSet presAssocID="{9F653574-1A0F-4F24-AB4D-F9A2A0B2BB3C}" presName="rootConnector" presStyleLbl="node3" presStyleIdx="1" presStyleCnt="2"/>
      <dgm:spPr/>
      <dgm:t>
        <a:bodyPr/>
        <a:lstStyle/>
        <a:p>
          <a:endParaRPr lang="en-US"/>
        </a:p>
      </dgm:t>
    </dgm:pt>
    <dgm:pt modelId="{F0D3B0EE-AD3A-4683-A9C2-C435429E2D5C}" type="pres">
      <dgm:prSet presAssocID="{9F653574-1A0F-4F24-AB4D-F9A2A0B2BB3C}" presName="hierChild4" presStyleCnt="0"/>
      <dgm:spPr/>
    </dgm:pt>
    <dgm:pt modelId="{C24CF508-8815-4AAD-B8F6-5814BD88474C}" type="pres">
      <dgm:prSet presAssocID="{ACD2821C-94C2-4284-8A06-9219B33D0567}" presName="Name37" presStyleLbl="parChTrans1D4" presStyleIdx="0" presStyleCnt="15"/>
      <dgm:spPr/>
      <dgm:t>
        <a:bodyPr/>
        <a:lstStyle/>
        <a:p>
          <a:endParaRPr lang="en-US"/>
        </a:p>
      </dgm:t>
    </dgm:pt>
    <dgm:pt modelId="{C9ACDB47-8900-4EDF-BC2D-30F41C0D988D}" type="pres">
      <dgm:prSet presAssocID="{4951F4B2-B46A-4F15-A06C-A5DF954F9D99}" presName="hierRoot2" presStyleCnt="0">
        <dgm:presLayoutVars>
          <dgm:hierBranch val="init"/>
        </dgm:presLayoutVars>
      </dgm:prSet>
      <dgm:spPr/>
    </dgm:pt>
    <dgm:pt modelId="{9BDD9406-E0C4-475D-B634-76B7A4CC96B0}" type="pres">
      <dgm:prSet presAssocID="{4951F4B2-B46A-4F15-A06C-A5DF954F9D99}" presName="rootComposite" presStyleCnt="0"/>
      <dgm:spPr/>
    </dgm:pt>
    <dgm:pt modelId="{88AA4EDD-CCFD-4BB1-9E41-397E65322C10}" type="pres">
      <dgm:prSet presAssocID="{4951F4B2-B46A-4F15-A06C-A5DF954F9D99}" presName="rootText" presStyleLbl="node4" presStyleIdx="0" presStyleCnt="15" custScaleX="274002" custLinFactNeighborX="33760" custLinFactNeighborY="31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13F3C9-CE8B-46FE-91F9-929FCE92B8A2}" type="pres">
      <dgm:prSet presAssocID="{4951F4B2-B46A-4F15-A06C-A5DF954F9D99}" presName="rootConnector" presStyleLbl="node4" presStyleIdx="0" presStyleCnt="15"/>
      <dgm:spPr/>
      <dgm:t>
        <a:bodyPr/>
        <a:lstStyle/>
        <a:p>
          <a:endParaRPr lang="en-US"/>
        </a:p>
      </dgm:t>
    </dgm:pt>
    <dgm:pt modelId="{F14387D1-8E17-4622-B21F-5368047A062D}" type="pres">
      <dgm:prSet presAssocID="{4951F4B2-B46A-4F15-A06C-A5DF954F9D99}" presName="hierChild4" presStyleCnt="0"/>
      <dgm:spPr/>
    </dgm:pt>
    <dgm:pt modelId="{6B62A9D2-C727-44D8-823B-61F0EA7C180F}" type="pres">
      <dgm:prSet presAssocID="{29B6EA6B-223B-418A-AE3E-98FEEE3D5F95}" presName="Name37" presStyleLbl="parChTrans1D4" presStyleIdx="1" presStyleCnt="15"/>
      <dgm:spPr/>
      <dgm:t>
        <a:bodyPr/>
        <a:lstStyle/>
        <a:p>
          <a:endParaRPr lang="en-US"/>
        </a:p>
      </dgm:t>
    </dgm:pt>
    <dgm:pt modelId="{A5A92974-2F6B-4D0E-9EF5-6A1E79D121FB}" type="pres">
      <dgm:prSet presAssocID="{960BCAE6-0030-4ADD-A53A-C27E45DA93BE}" presName="hierRoot2" presStyleCnt="0">
        <dgm:presLayoutVars>
          <dgm:hierBranch val="init"/>
        </dgm:presLayoutVars>
      </dgm:prSet>
      <dgm:spPr/>
    </dgm:pt>
    <dgm:pt modelId="{0EF9A9F5-21E9-492B-B94D-0EF07D82A9C8}" type="pres">
      <dgm:prSet presAssocID="{960BCAE6-0030-4ADD-A53A-C27E45DA93BE}" presName="rootComposite" presStyleCnt="0"/>
      <dgm:spPr/>
    </dgm:pt>
    <dgm:pt modelId="{4497DA8F-5918-426F-8F42-D0D178D6B73A}" type="pres">
      <dgm:prSet presAssocID="{960BCAE6-0030-4ADD-A53A-C27E45DA93BE}" presName="rootText" presStyleLbl="node4" presStyleIdx="1" presStyleCnt="15" custLinFactNeighborX="-64168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E0A52D-D246-4A6D-BA2A-B76C1345F844}" type="pres">
      <dgm:prSet presAssocID="{960BCAE6-0030-4ADD-A53A-C27E45DA93BE}" presName="rootConnector" presStyleLbl="node4" presStyleIdx="1" presStyleCnt="15"/>
      <dgm:spPr/>
      <dgm:t>
        <a:bodyPr/>
        <a:lstStyle/>
        <a:p>
          <a:endParaRPr lang="en-US"/>
        </a:p>
      </dgm:t>
    </dgm:pt>
    <dgm:pt modelId="{636A326A-842C-4DE7-BA75-906CC7D83B7B}" type="pres">
      <dgm:prSet presAssocID="{960BCAE6-0030-4ADD-A53A-C27E45DA93BE}" presName="hierChild4" presStyleCnt="0"/>
      <dgm:spPr/>
    </dgm:pt>
    <dgm:pt modelId="{2BA526AE-466A-40FB-A40F-8EE5045F8081}" type="pres">
      <dgm:prSet presAssocID="{E12DA37C-9A59-41FC-8E16-72C7952E9F49}" presName="Name37" presStyleLbl="parChTrans1D4" presStyleIdx="2" presStyleCnt="15"/>
      <dgm:spPr/>
      <dgm:t>
        <a:bodyPr/>
        <a:lstStyle/>
        <a:p>
          <a:endParaRPr lang="en-US"/>
        </a:p>
      </dgm:t>
    </dgm:pt>
    <dgm:pt modelId="{393999F6-DB89-411D-8A6F-C6D6AE648E05}" type="pres">
      <dgm:prSet presAssocID="{79C5C171-9523-426D-87CC-01F41AA78F75}" presName="hierRoot2" presStyleCnt="0">
        <dgm:presLayoutVars>
          <dgm:hierBranch val="init"/>
        </dgm:presLayoutVars>
      </dgm:prSet>
      <dgm:spPr/>
    </dgm:pt>
    <dgm:pt modelId="{D42F579E-9A91-4557-B367-30E411633F39}" type="pres">
      <dgm:prSet presAssocID="{79C5C171-9523-426D-87CC-01F41AA78F75}" presName="rootComposite" presStyleCnt="0"/>
      <dgm:spPr/>
    </dgm:pt>
    <dgm:pt modelId="{075BA7A5-DD81-4462-B23B-5DAF016366CE}" type="pres">
      <dgm:prSet presAssocID="{79C5C171-9523-426D-87CC-01F41AA78F75}" presName="rootText" presStyleLbl="node4" presStyleIdx="2" presStyleCnt="15" custScaleX="100001" custLinFactNeighborX="-64044" custLinFactNeighborY="-9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AFD063-F11F-4418-BF50-2C4CD77CB25B}" type="pres">
      <dgm:prSet presAssocID="{79C5C171-9523-426D-87CC-01F41AA78F75}" presName="rootConnector" presStyleLbl="node4" presStyleIdx="2" presStyleCnt="15"/>
      <dgm:spPr/>
      <dgm:t>
        <a:bodyPr/>
        <a:lstStyle/>
        <a:p>
          <a:endParaRPr lang="en-US"/>
        </a:p>
      </dgm:t>
    </dgm:pt>
    <dgm:pt modelId="{C6E41CAC-9585-4A86-A92B-DC8BFF82AF7B}" type="pres">
      <dgm:prSet presAssocID="{79C5C171-9523-426D-87CC-01F41AA78F75}" presName="hierChild4" presStyleCnt="0"/>
      <dgm:spPr/>
    </dgm:pt>
    <dgm:pt modelId="{CB1DB1F3-7E0E-45B4-9136-A1E6E2330F65}" type="pres">
      <dgm:prSet presAssocID="{94D2CF84-DD80-4993-8E57-2B78BE3C4DF5}" presName="Name37" presStyleLbl="parChTrans1D4" presStyleIdx="3" presStyleCnt="15"/>
      <dgm:spPr/>
      <dgm:t>
        <a:bodyPr/>
        <a:lstStyle/>
        <a:p>
          <a:endParaRPr lang="en-US"/>
        </a:p>
      </dgm:t>
    </dgm:pt>
    <dgm:pt modelId="{99708E32-4431-4722-B289-0AB69338157A}" type="pres">
      <dgm:prSet presAssocID="{75E0919E-8A44-45F2-AC33-C5E4E0EDBC36}" presName="hierRoot2" presStyleCnt="0">
        <dgm:presLayoutVars>
          <dgm:hierBranch val="init"/>
        </dgm:presLayoutVars>
      </dgm:prSet>
      <dgm:spPr/>
    </dgm:pt>
    <dgm:pt modelId="{5D4D6554-34BE-4214-9B8E-8875BF6E094D}" type="pres">
      <dgm:prSet presAssocID="{75E0919E-8A44-45F2-AC33-C5E4E0EDBC36}" presName="rootComposite" presStyleCnt="0"/>
      <dgm:spPr/>
    </dgm:pt>
    <dgm:pt modelId="{332B8F5E-0CE3-4F74-87A4-62C49E260251}" type="pres">
      <dgm:prSet presAssocID="{75E0919E-8A44-45F2-AC33-C5E4E0EDBC36}" presName="rootText" presStyleLbl="node4" presStyleIdx="3" presStyleCnt="15" custLinFactNeighborX="-791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326F6B-94B4-4D16-861B-BB48DF3F7A8A}" type="pres">
      <dgm:prSet presAssocID="{75E0919E-8A44-45F2-AC33-C5E4E0EDBC36}" presName="rootConnector" presStyleLbl="node4" presStyleIdx="3" presStyleCnt="15"/>
      <dgm:spPr/>
      <dgm:t>
        <a:bodyPr/>
        <a:lstStyle/>
        <a:p>
          <a:endParaRPr lang="en-US"/>
        </a:p>
      </dgm:t>
    </dgm:pt>
    <dgm:pt modelId="{9EBB28E9-43DF-48A7-9C65-93ABCF49E025}" type="pres">
      <dgm:prSet presAssocID="{75E0919E-8A44-45F2-AC33-C5E4E0EDBC36}" presName="hierChild4" presStyleCnt="0"/>
      <dgm:spPr/>
    </dgm:pt>
    <dgm:pt modelId="{71FE9A10-C8E2-4DEB-8B22-DC7D7EC0DA07}" type="pres">
      <dgm:prSet presAssocID="{75E0919E-8A44-45F2-AC33-C5E4E0EDBC36}" presName="hierChild5" presStyleCnt="0"/>
      <dgm:spPr/>
    </dgm:pt>
    <dgm:pt modelId="{ADFAC8AD-78EF-48D9-8F04-8A3D4D153B3E}" type="pres">
      <dgm:prSet presAssocID="{12429F20-FC87-4412-A602-E5CBE3E62612}" presName="Name37" presStyleLbl="parChTrans1D4" presStyleIdx="4" presStyleCnt="15"/>
      <dgm:spPr/>
      <dgm:t>
        <a:bodyPr/>
        <a:lstStyle/>
        <a:p>
          <a:endParaRPr lang="en-US"/>
        </a:p>
      </dgm:t>
    </dgm:pt>
    <dgm:pt modelId="{5C4C1239-FF35-4A97-B9DB-8DCD1C76F16C}" type="pres">
      <dgm:prSet presAssocID="{7C4DD8CE-706A-4C9B-A8FA-CD3552A2BAFD}" presName="hierRoot2" presStyleCnt="0">
        <dgm:presLayoutVars>
          <dgm:hierBranch/>
        </dgm:presLayoutVars>
      </dgm:prSet>
      <dgm:spPr/>
    </dgm:pt>
    <dgm:pt modelId="{4C68C24E-07BE-41D3-9213-D416F5246444}" type="pres">
      <dgm:prSet presAssocID="{7C4DD8CE-706A-4C9B-A8FA-CD3552A2BAFD}" presName="rootComposite" presStyleCnt="0"/>
      <dgm:spPr/>
    </dgm:pt>
    <dgm:pt modelId="{9E1AFB6B-8633-45DC-A636-8F7378C1DFEC}" type="pres">
      <dgm:prSet presAssocID="{7C4DD8CE-706A-4C9B-A8FA-CD3552A2BAFD}" presName="rootText" presStyleLbl="node4" presStyleIdx="4" presStyleCnt="15" custLinFactNeighborX="-466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F07321-3659-411B-881A-30C6FD685C4A}" type="pres">
      <dgm:prSet presAssocID="{7C4DD8CE-706A-4C9B-A8FA-CD3552A2BAFD}" presName="rootConnector" presStyleLbl="node4" presStyleIdx="4" presStyleCnt="15"/>
      <dgm:spPr/>
      <dgm:t>
        <a:bodyPr/>
        <a:lstStyle/>
        <a:p>
          <a:endParaRPr lang="en-US"/>
        </a:p>
      </dgm:t>
    </dgm:pt>
    <dgm:pt modelId="{24F466A6-8570-4B0E-9BBE-B7254A78E4DB}" type="pres">
      <dgm:prSet presAssocID="{7C4DD8CE-706A-4C9B-A8FA-CD3552A2BAFD}" presName="hierChild4" presStyleCnt="0"/>
      <dgm:spPr/>
    </dgm:pt>
    <dgm:pt modelId="{0ED7E34F-D04D-4373-8B05-817BC7CB2734}" type="pres">
      <dgm:prSet presAssocID="{483EC8E2-4D31-47A0-BA3A-89E34F3F8CE1}" presName="Name35" presStyleLbl="parChTrans1D4" presStyleIdx="5" presStyleCnt="15"/>
      <dgm:spPr/>
      <dgm:t>
        <a:bodyPr/>
        <a:lstStyle/>
        <a:p>
          <a:endParaRPr lang="en-US"/>
        </a:p>
      </dgm:t>
    </dgm:pt>
    <dgm:pt modelId="{3017B485-4CA2-41D3-A7BF-64F0436DB536}" type="pres">
      <dgm:prSet presAssocID="{3C3B5DBE-4DB6-4012-8BE7-E9B139D1BBD1}" presName="hierRoot2" presStyleCnt="0">
        <dgm:presLayoutVars>
          <dgm:hierBranch val="init"/>
        </dgm:presLayoutVars>
      </dgm:prSet>
      <dgm:spPr/>
    </dgm:pt>
    <dgm:pt modelId="{1C0AD4EB-3C65-4512-BD42-AC7843DB2ACD}" type="pres">
      <dgm:prSet presAssocID="{3C3B5DBE-4DB6-4012-8BE7-E9B139D1BBD1}" presName="rootComposite" presStyleCnt="0"/>
      <dgm:spPr/>
    </dgm:pt>
    <dgm:pt modelId="{1B495564-2F03-43AB-9829-531041DCA519}" type="pres">
      <dgm:prSet presAssocID="{3C3B5DBE-4DB6-4012-8BE7-E9B139D1BBD1}" presName="rootText" presStyleLbl="node4" presStyleIdx="5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B5C52D-D36A-41F7-A793-1602544833B5}" type="pres">
      <dgm:prSet presAssocID="{3C3B5DBE-4DB6-4012-8BE7-E9B139D1BBD1}" presName="rootConnector" presStyleLbl="node4" presStyleIdx="5" presStyleCnt="15"/>
      <dgm:spPr/>
      <dgm:t>
        <a:bodyPr/>
        <a:lstStyle/>
        <a:p>
          <a:endParaRPr lang="en-US"/>
        </a:p>
      </dgm:t>
    </dgm:pt>
    <dgm:pt modelId="{4736E712-F62E-4B02-BCA6-7BEDC0F2ACB4}" type="pres">
      <dgm:prSet presAssocID="{3C3B5DBE-4DB6-4012-8BE7-E9B139D1BBD1}" presName="hierChild4" presStyleCnt="0"/>
      <dgm:spPr/>
    </dgm:pt>
    <dgm:pt modelId="{55AD331E-8A66-42C6-9E2C-A143DFD0E97D}" type="pres">
      <dgm:prSet presAssocID="{3C3B5DBE-4DB6-4012-8BE7-E9B139D1BBD1}" presName="hierChild5" presStyleCnt="0"/>
      <dgm:spPr/>
    </dgm:pt>
    <dgm:pt modelId="{6473D9AE-1A14-4507-8329-0599264ABFB7}" type="pres">
      <dgm:prSet presAssocID="{C4FC3859-F82D-409D-8D54-2D9470DA3209}" presName="Name35" presStyleLbl="parChTrans1D4" presStyleIdx="6" presStyleCnt="15"/>
      <dgm:spPr/>
      <dgm:t>
        <a:bodyPr/>
        <a:lstStyle/>
        <a:p>
          <a:endParaRPr lang="en-US"/>
        </a:p>
      </dgm:t>
    </dgm:pt>
    <dgm:pt modelId="{D9AB5A29-5AA6-4C6D-8E77-2423F67D51CE}" type="pres">
      <dgm:prSet presAssocID="{B08AF442-C82C-4DCB-BD7F-7246B203C456}" presName="hierRoot2" presStyleCnt="0">
        <dgm:presLayoutVars>
          <dgm:hierBranch val="init"/>
        </dgm:presLayoutVars>
      </dgm:prSet>
      <dgm:spPr/>
    </dgm:pt>
    <dgm:pt modelId="{7B3D931B-EC1C-402B-B2D7-CF7EA0D48522}" type="pres">
      <dgm:prSet presAssocID="{B08AF442-C82C-4DCB-BD7F-7246B203C456}" presName="rootComposite" presStyleCnt="0"/>
      <dgm:spPr/>
    </dgm:pt>
    <dgm:pt modelId="{84876B63-9DBA-4825-B64A-A47EC486499E}" type="pres">
      <dgm:prSet presAssocID="{B08AF442-C82C-4DCB-BD7F-7246B203C456}" presName="rootText" presStyleLbl="node4" presStyleIdx="6" presStyleCnt="15" custLinFactNeighborX="-47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2EC46F-1197-4BB8-A101-91D43D6D6AC8}" type="pres">
      <dgm:prSet presAssocID="{B08AF442-C82C-4DCB-BD7F-7246B203C456}" presName="rootConnector" presStyleLbl="node4" presStyleIdx="6" presStyleCnt="15"/>
      <dgm:spPr/>
      <dgm:t>
        <a:bodyPr/>
        <a:lstStyle/>
        <a:p>
          <a:endParaRPr lang="en-US"/>
        </a:p>
      </dgm:t>
    </dgm:pt>
    <dgm:pt modelId="{1E4E1BEB-65B7-46E6-895A-E85461DCB303}" type="pres">
      <dgm:prSet presAssocID="{B08AF442-C82C-4DCB-BD7F-7246B203C456}" presName="hierChild4" presStyleCnt="0"/>
      <dgm:spPr/>
    </dgm:pt>
    <dgm:pt modelId="{50BBC3E0-15C6-44D6-ADE0-5CDE54A97F6F}" type="pres">
      <dgm:prSet presAssocID="{B08AF442-C82C-4DCB-BD7F-7246B203C456}" presName="hierChild5" presStyleCnt="0"/>
      <dgm:spPr/>
    </dgm:pt>
    <dgm:pt modelId="{01329FB9-6064-4CF4-AD93-842514B77238}" type="pres">
      <dgm:prSet presAssocID="{7C4DD8CE-706A-4C9B-A8FA-CD3552A2BAFD}" presName="hierChild5" presStyleCnt="0"/>
      <dgm:spPr/>
    </dgm:pt>
    <dgm:pt modelId="{D86930D7-B95F-4874-A814-7D71FF6720D0}" type="pres">
      <dgm:prSet presAssocID="{79C5C171-9523-426D-87CC-01F41AA78F75}" presName="hierChild5" presStyleCnt="0"/>
      <dgm:spPr/>
    </dgm:pt>
    <dgm:pt modelId="{21FD31CD-CFF6-4A84-B87A-EB6424BCD521}" type="pres">
      <dgm:prSet presAssocID="{960BCAE6-0030-4ADD-A53A-C27E45DA93BE}" presName="hierChild5" presStyleCnt="0"/>
      <dgm:spPr/>
    </dgm:pt>
    <dgm:pt modelId="{4F402D33-CDE5-4FA0-A35B-FF815305AC30}" type="pres">
      <dgm:prSet presAssocID="{2E2EFC6B-EC7C-4C83-B439-47314BDB1C8A}" presName="Name37" presStyleLbl="parChTrans1D4" presStyleIdx="7" presStyleCnt="15"/>
      <dgm:spPr/>
      <dgm:t>
        <a:bodyPr/>
        <a:lstStyle/>
        <a:p>
          <a:endParaRPr lang="en-US"/>
        </a:p>
      </dgm:t>
    </dgm:pt>
    <dgm:pt modelId="{ACC4F961-9406-4518-AA9C-7E2B3896F69B}" type="pres">
      <dgm:prSet presAssocID="{405354E8-65CD-4DF0-A893-AFFD7967FF20}" presName="hierRoot2" presStyleCnt="0">
        <dgm:presLayoutVars>
          <dgm:hierBranch val="init"/>
        </dgm:presLayoutVars>
      </dgm:prSet>
      <dgm:spPr/>
    </dgm:pt>
    <dgm:pt modelId="{0CF11670-AA49-4A79-834F-232CE09AAA8E}" type="pres">
      <dgm:prSet presAssocID="{405354E8-65CD-4DF0-A893-AFFD7967FF20}" presName="rootComposite" presStyleCnt="0"/>
      <dgm:spPr/>
    </dgm:pt>
    <dgm:pt modelId="{21944BCD-E2F4-4223-9B9A-5B99C60690C9}" type="pres">
      <dgm:prSet presAssocID="{405354E8-65CD-4DF0-A893-AFFD7967FF20}" presName="rootText" presStyleLbl="node4" presStyleIdx="7" presStyleCnt="15" custScaleX="208273" custLinFactNeighborX="73902" custLinFactNeighborY="155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1F7B02-306F-4972-AD08-9FCBF1F54890}" type="pres">
      <dgm:prSet presAssocID="{405354E8-65CD-4DF0-A893-AFFD7967FF20}" presName="rootConnector" presStyleLbl="node4" presStyleIdx="7" presStyleCnt="15"/>
      <dgm:spPr/>
      <dgm:t>
        <a:bodyPr/>
        <a:lstStyle/>
        <a:p>
          <a:endParaRPr lang="en-US"/>
        </a:p>
      </dgm:t>
    </dgm:pt>
    <dgm:pt modelId="{19F350D2-3E6A-4F1B-A48D-5B9B5F5988C5}" type="pres">
      <dgm:prSet presAssocID="{405354E8-65CD-4DF0-A893-AFFD7967FF20}" presName="hierChild4" presStyleCnt="0"/>
      <dgm:spPr/>
    </dgm:pt>
    <dgm:pt modelId="{3E004B38-E860-47FB-B753-69B35AF523E6}" type="pres">
      <dgm:prSet presAssocID="{09336A7B-D98C-4DBA-91D7-E7324A4C7C9E}" presName="Name37" presStyleLbl="parChTrans1D4" presStyleIdx="8" presStyleCnt="15"/>
      <dgm:spPr/>
      <dgm:t>
        <a:bodyPr/>
        <a:lstStyle/>
        <a:p>
          <a:endParaRPr lang="en-US"/>
        </a:p>
      </dgm:t>
    </dgm:pt>
    <dgm:pt modelId="{FC0B1414-B4E4-46D4-AEF9-78E8247C70B6}" type="pres">
      <dgm:prSet presAssocID="{F39FACCA-A8B8-443F-8224-BEC0C548E43C}" presName="hierRoot2" presStyleCnt="0">
        <dgm:presLayoutVars>
          <dgm:hierBranch val="init"/>
        </dgm:presLayoutVars>
      </dgm:prSet>
      <dgm:spPr/>
    </dgm:pt>
    <dgm:pt modelId="{732D322E-E14F-47D2-B200-8BFF629245B4}" type="pres">
      <dgm:prSet presAssocID="{F39FACCA-A8B8-443F-8224-BEC0C548E43C}" presName="rootComposite" presStyleCnt="0"/>
      <dgm:spPr/>
    </dgm:pt>
    <dgm:pt modelId="{3C64B14D-ABBA-4A80-A013-8942BA94F6A2}" type="pres">
      <dgm:prSet presAssocID="{F39FACCA-A8B8-443F-8224-BEC0C548E43C}" presName="rootText" presStyleLbl="node4" presStyleIdx="8" presStyleCnt="15" custLinFactNeighborX="74260" custLinFactNeighborY="47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B0AA0F-9CFE-4B62-90EE-8A54A79C6E03}" type="pres">
      <dgm:prSet presAssocID="{F39FACCA-A8B8-443F-8224-BEC0C548E43C}" presName="rootConnector" presStyleLbl="node4" presStyleIdx="8" presStyleCnt="15"/>
      <dgm:spPr/>
      <dgm:t>
        <a:bodyPr/>
        <a:lstStyle/>
        <a:p>
          <a:endParaRPr lang="en-US"/>
        </a:p>
      </dgm:t>
    </dgm:pt>
    <dgm:pt modelId="{C0003542-A627-4BFD-9DF2-85C3E2CF8002}" type="pres">
      <dgm:prSet presAssocID="{F39FACCA-A8B8-443F-8224-BEC0C548E43C}" presName="hierChild4" presStyleCnt="0"/>
      <dgm:spPr/>
    </dgm:pt>
    <dgm:pt modelId="{38B46A2F-8555-4636-BEAD-D24A13065469}" type="pres">
      <dgm:prSet presAssocID="{77CEC867-0468-40CC-967E-147EE32B47A0}" presName="Name37" presStyleLbl="parChTrans1D4" presStyleIdx="9" presStyleCnt="15"/>
      <dgm:spPr/>
      <dgm:t>
        <a:bodyPr/>
        <a:lstStyle/>
        <a:p>
          <a:endParaRPr lang="en-US"/>
        </a:p>
      </dgm:t>
    </dgm:pt>
    <dgm:pt modelId="{6916C2BB-C630-472F-B908-5E5BB1C42AA5}" type="pres">
      <dgm:prSet presAssocID="{F424D795-761E-45D0-95AE-044B2A544201}" presName="hierRoot2" presStyleCnt="0">
        <dgm:presLayoutVars>
          <dgm:hierBranch val="init"/>
        </dgm:presLayoutVars>
      </dgm:prSet>
      <dgm:spPr/>
    </dgm:pt>
    <dgm:pt modelId="{18E883C5-D164-4468-ABFB-FF5D2D1BD3D0}" type="pres">
      <dgm:prSet presAssocID="{F424D795-761E-45D0-95AE-044B2A544201}" presName="rootComposite" presStyleCnt="0"/>
      <dgm:spPr/>
    </dgm:pt>
    <dgm:pt modelId="{08682AC2-A4B3-4342-904F-20383B2EAE56}" type="pres">
      <dgm:prSet presAssocID="{F424D795-761E-45D0-95AE-044B2A544201}" presName="rootText" presStyleLbl="node4" presStyleIdx="9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60EA3B-2217-4955-9323-662F0CC709E0}" type="pres">
      <dgm:prSet presAssocID="{F424D795-761E-45D0-95AE-044B2A544201}" presName="rootConnector" presStyleLbl="node4" presStyleIdx="9" presStyleCnt="15"/>
      <dgm:spPr/>
      <dgm:t>
        <a:bodyPr/>
        <a:lstStyle/>
        <a:p>
          <a:endParaRPr lang="en-US"/>
        </a:p>
      </dgm:t>
    </dgm:pt>
    <dgm:pt modelId="{3233299C-229A-42AC-AB73-C9B8389BCFDD}" type="pres">
      <dgm:prSet presAssocID="{F424D795-761E-45D0-95AE-044B2A544201}" presName="hierChild4" presStyleCnt="0"/>
      <dgm:spPr/>
    </dgm:pt>
    <dgm:pt modelId="{983BD810-D132-428E-AA8C-FA923F13B429}" type="pres">
      <dgm:prSet presAssocID="{F424D795-761E-45D0-95AE-044B2A544201}" presName="hierChild5" presStyleCnt="0"/>
      <dgm:spPr/>
    </dgm:pt>
    <dgm:pt modelId="{39F96EC1-FA93-4AAC-A87F-731F16DC56A8}" type="pres">
      <dgm:prSet presAssocID="{EF7FE546-C56E-45FF-BF30-A0D6DD5AFC4A}" presName="Name37" presStyleLbl="parChTrans1D4" presStyleIdx="10" presStyleCnt="15"/>
      <dgm:spPr/>
      <dgm:t>
        <a:bodyPr/>
        <a:lstStyle/>
        <a:p>
          <a:endParaRPr lang="en-US"/>
        </a:p>
      </dgm:t>
    </dgm:pt>
    <dgm:pt modelId="{71E69AB4-40D8-4A51-87A8-A439076D3793}" type="pres">
      <dgm:prSet presAssocID="{02D00024-5BA5-41D5-8113-1F3AE6C90014}" presName="hierRoot2" presStyleCnt="0">
        <dgm:presLayoutVars>
          <dgm:hierBranch val="init"/>
        </dgm:presLayoutVars>
      </dgm:prSet>
      <dgm:spPr/>
    </dgm:pt>
    <dgm:pt modelId="{DD0CF51A-4A11-4288-8432-FFD01FF0ABE7}" type="pres">
      <dgm:prSet presAssocID="{02D00024-5BA5-41D5-8113-1F3AE6C90014}" presName="rootComposite" presStyleCnt="0"/>
      <dgm:spPr/>
    </dgm:pt>
    <dgm:pt modelId="{EF12D7BD-D17F-4115-861F-E034CEB57157}" type="pres">
      <dgm:prSet presAssocID="{02D00024-5BA5-41D5-8113-1F3AE6C90014}" presName="rootText" presStyleLbl="node4" presStyleIdx="10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141B47-C84A-4296-B041-71299982826E}" type="pres">
      <dgm:prSet presAssocID="{02D00024-5BA5-41D5-8113-1F3AE6C90014}" presName="rootConnector" presStyleLbl="node4" presStyleIdx="10" presStyleCnt="15"/>
      <dgm:spPr/>
      <dgm:t>
        <a:bodyPr/>
        <a:lstStyle/>
        <a:p>
          <a:endParaRPr lang="en-US"/>
        </a:p>
      </dgm:t>
    </dgm:pt>
    <dgm:pt modelId="{23FF73CF-AB8C-4435-A0FA-03A3B3C1365C}" type="pres">
      <dgm:prSet presAssocID="{02D00024-5BA5-41D5-8113-1F3AE6C90014}" presName="hierChild4" presStyleCnt="0"/>
      <dgm:spPr/>
    </dgm:pt>
    <dgm:pt modelId="{9F73656B-FBCF-4CDC-8771-15CC80475F85}" type="pres">
      <dgm:prSet presAssocID="{F74307C9-3943-491F-835A-1B452744E2BE}" presName="Name37" presStyleLbl="parChTrans1D4" presStyleIdx="11" presStyleCnt="15"/>
      <dgm:spPr/>
      <dgm:t>
        <a:bodyPr/>
        <a:lstStyle/>
        <a:p>
          <a:endParaRPr lang="en-US"/>
        </a:p>
      </dgm:t>
    </dgm:pt>
    <dgm:pt modelId="{9E0CBCAD-2821-4688-A995-69A32D427BDF}" type="pres">
      <dgm:prSet presAssocID="{D3303FA4-5EF6-4DA3-A667-43267F59F54D}" presName="hierRoot2" presStyleCnt="0">
        <dgm:presLayoutVars>
          <dgm:hierBranch val="init"/>
        </dgm:presLayoutVars>
      </dgm:prSet>
      <dgm:spPr/>
    </dgm:pt>
    <dgm:pt modelId="{771522E9-3624-4E67-BB7B-9AA93C1BE43C}" type="pres">
      <dgm:prSet presAssocID="{D3303FA4-5EF6-4DA3-A667-43267F59F54D}" presName="rootComposite" presStyleCnt="0"/>
      <dgm:spPr/>
    </dgm:pt>
    <dgm:pt modelId="{89B701E4-2BBD-48CD-B59F-3644FB49C5EA}" type="pres">
      <dgm:prSet presAssocID="{D3303FA4-5EF6-4DA3-A667-43267F59F54D}" presName="rootText" presStyleLbl="node4" presStyleIdx="11" presStyleCnt="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55EDDD-D3E4-46A7-ACA3-C236606FB0DA}" type="pres">
      <dgm:prSet presAssocID="{D3303FA4-5EF6-4DA3-A667-43267F59F54D}" presName="rootConnector" presStyleLbl="node4" presStyleIdx="11" presStyleCnt="15"/>
      <dgm:spPr/>
      <dgm:t>
        <a:bodyPr/>
        <a:lstStyle/>
        <a:p>
          <a:endParaRPr lang="en-US"/>
        </a:p>
      </dgm:t>
    </dgm:pt>
    <dgm:pt modelId="{EFA3A228-A8D2-48BF-A4CB-A45D5B81E79C}" type="pres">
      <dgm:prSet presAssocID="{D3303FA4-5EF6-4DA3-A667-43267F59F54D}" presName="hierChild4" presStyleCnt="0"/>
      <dgm:spPr/>
    </dgm:pt>
    <dgm:pt modelId="{BB433F34-4CD3-4B1C-ADD2-614C56742840}" type="pres">
      <dgm:prSet presAssocID="{D3303FA4-5EF6-4DA3-A667-43267F59F54D}" presName="hierChild5" presStyleCnt="0"/>
      <dgm:spPr/>
    </dgm:pt>
    <dgm:pt modelId="{C65F791F-44A4-44EA-B903-4928F9B7B0CB}" type="pres">
      <dgm:prSet presAssocID="{22166368-D136-4E44-9448-0958F6FCC3E5}" presName="Name37" presStyleLbl="parChTrans1D4" presStyleIdx="12" presStyleCnt="15"/>
      <dgm:spPr/>
      <dgm:t>
        <a:bodyPr/>
        <a:lstStyle/>
        <a:p>
          <a:endParaRPr lang="en-US"/>
        </a:p>
      </dgm:t>
    </dgm:pt>
    <dgm:pt modelId="{0A904886-7422-43B6-BB4B-BB7E68BEE96C}" type="pres">
      <dgm:prSet presAssocID="{0DE3BCE2-CD7C-4C29-92FA-EEABC30A6BD6}" presName="hierRoot2" presStyleCnt="0">
        <dgm:presLayoutVars>
          <dgm:hierBranch/>
        </dgm:presLayoutVars>
      </dgm:prSet>
      <dgm:spPr/>
    </dgm:pt>
    <dgm:pt modelId="{14C3131E-12C5-4A24-859C-B83E9B8D6002}" type="pres">
      <dgm:prSet presAssocID="{0DE3BCE2-CD7C-4C29-92FA-EEABC30A6BD6}" presName="rootComposite" presStyleCnt="0"/>
      <dgm:spPr/>
    </dgm:pt>
    <dgm:pt modelId="{A1413E64-2426-4B7D-A1A9-868AC138807E}" type="pres">
      <dgm:prSet presAssocID="{0DE3BCE2-CD7C-4C29-92FA-EEABC30A6BD6}" presName="rootText" presStyleLbl="node4" presStyleIdx="12" presStyleCnt="15" custLinFactNeighborX="73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9EA04F-858D-4587-A453-DAEE38140E9A}" type="pres">
      <dgm:prSet presAssocID="{0DE3BCE2-CD7C-4C29-92FA-EEABC30A6BD6}" presName="rootConnector" presStyleLbl="node4" presStyleIdx="12" presStyleCnt="15"/>
      <dgm:spPr/>
      <dgm:t>
        <a:bodyPr/>
        <a:lstStyle/>
        <a:p>
          <a:endParaRPr lang="en-US"/>
        </a:p>
      </dgm:t>
    </dgm:pt>
    <dgm:pt modelId="{45CE7984-1AF1-4BF8-9973-90CA4735DE61}" type="pres">
      <dgm:prSet presAssocID="{0DE3BCE2-CD7C-4C29-92FA-EEABC30A6BD6}" presName="hierChild4" presStyleCnt="0"/>
      <dgm:spPr/>
    </dgm:pt>
    <dgm:pt modelId="{7DAAE039-8262-4F19-9B04-89F378CAC505}" type="pres">
      <dgm:prSet presAssocID="{1E570D86-275E-4AF4-A6B3-7C26CD63E2CE}" presName="Name35" presStyleLbl="parChTrans1D4" presStyleIdx="13" presStyleCnt="15"/>
      <dgm:spPr/>
      <dgm:t>
        <a:bodyPr/>
        <a:lstStyle/>
        <a:p>
          <a:endParaRPr lang="en-US"/>
        </a:p>
      </dgm:t>
    </dgm:pt>
    <dgm:pt modelId="{761AF915-21F8-4026-920B-2095D865EDCB}" type="pres">
      <dgm:prSet presAssocID="{45722B48-4AE8-45ED-8F43-2BFC5E1AE2AE}" presName="hierRoot2" presStyleCnt="0">
        <dgm:presLayoutVars>
          <dgm:hierBranch val="init"/>
        </dgm:presLayoutVars>
      </dgm:prSet>
      <dgm:spPr/>
    </dgm:pt>
    <dgm:pt modelId="{DA704FB2-659F-4390-98B3-D0FCD60419F1}" type="pres">
      <dgm:prSet presAssocID="{45722B48-4AE8-45ED-8F43-2BFC5E1AE2AE}" presName="rootComposite" presStyleCnt="0"/>
      <dgm:spPr/>
    </dgm:pt>
    <dgm:pt modelId="{9BFE7A48-0F27-41EC-AC8C-038D8B6F0CCC}" type="pres">
      <dgm:prSet presAssocID="{45722B48-4AE8-45ED-8F43-2BFC5E1AE2AE}" presName="rootText" presStyleLbl="node4" presStyleIdx="13" presStyleCnt="15" custLinFactNeighborX="447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DAFB1D-C890-4779-9AD5-44D302004C16}" type="pres">
      <dgm:prSet presAssocID="{45722B48-4AE8-45ED-8F43-2BFC5E1AE2AE}" presName="rootConnector" presStyleLbl="node4" presStyleIdx="13" presStyleCnt="15"/>
      <dgm:spPr/>
      <dgm:t>
        <a:bodyPr/>
        <a:lstStyle/>
        <a:p>
          <a:endParaRPr lang="en-US"/>
        </a:p>
      </dgm:t>
    </dgm:pt>
    <dgm:pt modelId="{C59DA177-50E9-4083-AE79-C25325C6E29A}" type="pres">
      <dgm:prSet presAssocID="{45722B48-4AE8-45ED-8F43-2BFC5E1AE2AE}" presName="hierChild4" presStyleCnt="0"/>
      <dgm:spPr/>
    </dgm:pt>
    <dgm:pt modelId="{DD147503-9AB3-4B84-B0EC-AD87616637B1}" type="pres">
      <dgm:prSet presAssocID="{45722B48-4AE8-45ED-8F43-2BFC5E1AE2AE}" presName="hierChild5" presStyleCnt="0"/>
      <dgm:spPr/>
    </dgm:pt>
    <dgm:pt modelId="{A9BB6D5A-D21B-45BA-A6BC-9BC6082B3F1D}" type="pres">
      <dgm:prSet presAssocID="{FCA73515-B3C6-4715-9DB5-DBE8F24D6F7D}" presName="Name35" presStyleLbl="parChTrans1D4" presStyleIdx="14" presStyleCnt="15"/>
      <dgm:spPr/>
      <dgm:t>
        <a:bodyPr/>
        <a:lstStyle/>
        <a:p>
          <a:endParaRPr lang="en-US"/>
        </a:p>
      </dgm:t>
    </dgm:pt>
    <dgm:pt modelId="{8199727A-91EE-4895-A6C6-C10116342DDC}" type="pres">
      <dgm:prSet presAssocID="{1033C969-400B-4043-833C-07E50A5D9BE4}" presName="hierRoot2" presStyleCnt="0">
        <dgm:presLayoutVars>
          <dgm:hierBranch val="init"/>
        </dgm:presLayoutVars>
      </dgm:prSet>
      <dgm:spPr/>
    </dgm:pt>
    <dgm:pt modelId="{895F36A1-4FF5-4993-BD9E-29B7697B0A56}" type="pres">
      <dgm:prSet presAssocID="{1033C969-400B-4043-833C-07E50A5D9BE4}" presName="rootComposite" presStyleCnt="0"/>
      <dgm:spPr/>
    </dgm:pt>
    <dgm:pt modelId="{52DE014A-FBEF-42E8-A2F2-8F9BC5BE7CF1}" type="pres">
      <dgm:prSet presAssocID="{1033C969-400B-4043-833C-07E50A5D9BE4}" presName="rootText" presStyleLbl="node4" presStyleIdx="14" presStyleCnt="15" custLinFactNeighborX="725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F5A37F-7ADA-44AE-A42F-6F592FF1A80C}" type="pres">
      <dgm:prSet presAssocID="{1033C969-400B-4043-833C-07E50A5D9BE4}" presName="rootConnector" presStyleLbl="node4" presStyleIdx="14" presStyleCnt="15"/>
      <dgm:spPr/>
      <dgm:t>
        <a:bodyPr/>
        <a:lstStyle/>
        <a:p>
          <a:endParaRPr lang="en-US"/>
        </a:p>
      </dgm:t>
    </dgm:pt>
    <dgm:pt modelId="{EAA70E04-62AA-4BAF-A46B-E0FBFA2197AF}" type="pres">
      <dgm:prSet presAssocID="{1033C969-400B-4043-833C-07E50A5D9BE4}" presName="hierChild4" presStyleCnt="0"/>
      <dgm:spPr/>
    </dgm:pt>
    <dgm:pt modelId="{C7B7AEE0-062B-4622-88B4-2DDBFE0F036B}" type="pres">
      <dgm:prSet presAssocID="{1033C969-400B-4043-833C-07E50A5D9BE4}" presName="hierChild5" presStyleCnt="0"/>
      <dgm:spPr/>
    </dgm:pt>
    <dgm:pt modelId="{6FC91DE3-BEBC-45A3-AC5C-FB26A2C071D6}" type="pres">
      <dgm:prSet presAssocID="{0DE3BCE2-CD7C-4C29-92FA-EEABC30A6BD6}" presName="hierChild5" presStyleCnt="0"/>
      <dgm:spPr/>
    </dgm:pt>
    <dgm:pt modelId="{48FB5159-1AE6-49D1-9B00-C47A086726BB}" type="pres">
      <dgm:prSet presAssocID="{02D00024-5BA5-41D5-8113-1F3AE6C90014}" presName="hierChild5" presStyleCnt="0"/>
      <dgm:spPr/>
    </dgm:pt>
    <dgm:pt modelId="{B5BAFBC7-C297-484A-9B40-CA2293BF8337}" type="pres">
      <dgm:prSet presAssocID="{F39FACCA-A8B8-443F-8224-BEC0C548E43C}" presName="hierChild5" presStyleCnt="0"/>
      <dgm:spPr/>
    </dgm:pt>
    <dgm:pt modelId="{78E828FE-3301-4B72-A88D-CDF3CFC3E0E6}" type="pres">
      <dgm:prSet presAssocID="{405354E8-65CD-4DF0-A893-AFFD7967FF20}" presName="hierChild5" presStyleCnt="0"/>
      <dgm:spPr/>
    </dgm:pt>
    <dgm:pt modelId="{BDC30685-8250-49CD-AB3C-9519BD77B87C}" type="pres">
      <dgm:prSet presAssocID="{4951F4B2-B46A-4F15-A06C-A5DF954F9D99}" presName="hierChild5" presStyleCnt="0"/>
      <dgm:spPr/>
    </dgm:pt>
    <dgm:pt modelId="{02062DE3-B043-48CF-B90F-F9ACF2B272AE}" type="pres">
      <dgm:prSet presAssocID="{9F653574-1A0F-4F24-AB4D-F9A2A0B2BB3C}" presName="hierChild5" presStyleCnt="0"/>
      <dgm:spPr/>
    </dgm:pt>
    <dgm:pt modelId="{C2AF26CE-96FE-4AEB-8FB4-65768FB2B2B1}" type="pres">
      <dgm:prSet presAssocID="{6CC388D7-E372-44FD-987A-9F6969E3D82C}" presName="hierChild5" presStyleCnt="0"/>
      <dgm:spPr/>
    </dgm:pt>
    <dgm:pt modelId="{AB0AD11D-D3B4-44F7-87D7-2BAD94592AE8}" type="pres">
      <dgm:prSet presAssocID="{5E6BEF9B-7AEB-4716-A26C-3A83766971AD}" presName="hierChild3" presStyleCnt="0"/>
      <dgm:spPr/>
    </dgm:pt>
  </dgm:ptLst>
  <dgm:cxnLst>
    <dgm:cxn modelId="{9A63EBC3-8302-4F88-BF7E-59F875A61637}" type="presOf" srcId="{A06F6596-AB5A-49C5-98CC-FFAD878A431F}" destId="{A38ACFCD-F6CF-4770-8E10-C36856713B02}" srcOrd="1" destOrd="0" presId="urn:microsoft.com/office/officeart/2005/8/layout/orgChart1"/>
    <dgm:cxn modelId="{28C1EC2D-9442-4A64-9486-94CDB0EF8BC3}" srcId="{6CC388D7-E372-44FD-987A-9F6969E3D82C}" destId="{9F653574-1A0F-4F24-AB4D-F9A2A0B2BB3C}" srcOrd="1" destOrd="0" parTransId="{7F0BB126-AB03-4AA5-BF0A-6E56D4D04BB7}" sibTransId="{61E4C8D0-5002-4BCE-A856-2AC83F826775}"/>
    <dgm:cxn modelId="{79ED75DA-5D50-4F0B-848E-11ED1B2F2C5E}" type="presOf" srcId="{22166368-D136-4E44-9448-0958F6FCC3E5}" destId="{C65F791F-44A4-44EA-B903-4928F9B7B0CB}" srcOrd="0" destOrd="0" presId="urn:microsoft.com/office/officeart/2005/8/layout/orgChart1"/>
    <dgm:cxn modelId="{9CBF7702-938F-4696-99AA-66DC5414BD3C}" type="presOf" srcId="{5E6BEF9B-7AEB-4716-A26C-3A83766971AD}" destId="{32C4C9EE-A355-4E60-B8CE-1EA24E9CD07A}" srcOrd="1" destOrd="0" presId="urn:microsoft.com/office/officeart/2005/8/layout/orgChart1"/>
    <dgm:cxn modelId="{CC6B251C-6217-4EE0-8B8D-5FFD67149AFA}" srcId="{02D00024-5BA5-41D5-8113-1F3AE6C90014}" destId="{0DE3BCE2-CD7C-4C29-92FA-EEABC30A6BD6}" srcOrd="1" destOrd="0" parTransId="{22166368-D136-4E44-9448-0958F6FCC3E5}" sibTransId="{68178A31-E5A5-4A8C-8567-720655788ED0}"/>
    <dgm:cxn modelId="{DB27341D-D22E-46E7-B8B4-550FA7AC7554}" type="presOf" srcId="{0DE3BCE2-CD7C-4C29-92FA-EEABC30A6BD6}" destId="{DB9EA04F-858D-4587-A453-DAEE38140E9A}" srcOrd="1" destOrd="0" presId="urn:microsoft.com/office/officeart/2005/8/layout/orgChart1"/>
    <dgm:cxn modelId="{E6ABB5EA-13C0-4CBD-8B77-70C7AF348A79}" type="presOf" srcId="{3C3B5DBE-4DB6-4012-8BE7-E9B139D1BBD1}" destId="{1B495564-2F03-43AB-9829-531041DCA519}" srcOrd="0" destOrd="0" presId="urn:microsoft.com/office/officeart/2005/8/layout/orgChart1"/>
    <dgm:cxn modelId="{778D38AF-8997-4AFA-9080-094FFBEBA939}" type="presOf" srcId="{D3303FA4-5EF6-4DA3-A667-43267F59F54D}" destId="{BF55EDDD-D3E4-46A7-ACA3-C236606FB0DA}" srcOrd="1" destOrd="0" presId="urn:microsoft.com/office/officeart/2005/8/layout/orgChart1"/>
    <dgm:cxn modelId="{1B98AB24-FE65-4873-B0B1-2E21F7E8B7A4}" type="presOf" srcId="{405354E8-65CD-4DF0-A893-AFFD7967FF20}" destId="{21944BCD-E2F4-4223-9B9A-5B99C60690C9}" srcOrd="0" destOrd="0" presId="urn:microsoft.com/office/officeart/2005/8/layout/orgChart1"/>
    <dgm:cxn modelId="{840E8C38-6B0F-4DCB-8322-2D358727A3B5}" type="presOf" srcId="{B0A0AB78-3E69-44FA-A3FD-A878F233C59A}" destId="{C84E6BFD-DC75-4681-83D3-BBE20DC70758}" srcOrd="0" destOrd="0" presId="urn:microsoft.com/office/officeart/2005/8/layout/orgChart1"/>
    <dgm:cxn modelId="{D26CA199-026E-41F8-9506-F7E1C57A913C}" type="presOf" srcId="{B08AF442-C82C-4DCB-BD7F-7246B203C456}" destId="{84876B63-9DBA-4825-B64A-A47EC486499E}" srcOrd="0" destOrd="0" presId="urn:microsoft.com/office/officeart/2005/8/layout/orgChart1"/>
    <dgm:cxn modelId="{B3F655CD-1170-4E27-A870-5DBCAA3E5F95}" type="presOf" srcId="{405354E8-65CD-4DF0-A893-AFFD7967FF20}" destId="{FC1F7B02-306F-4972-AD08-9FCBF1F54890}" srcOrd="1" destOrd="0" presId="urn:microsoft.com/office/officeart/2005/8/layout/orgChart1"/>
    <dgm:cxn modelId="{E3D44E6F-82CB-496B-A5F1-38D565D2621C}" type="presOf" srcId="{9F653574-1A0F-4F24-AB4D-F9A2A0B2BB3C}" destId="{9DB5B182-1A2B-4F3B-8A50-F10BCA38575F}" srcOrd="1" destOrd="0" presId="urn:microsoft.com/office/officeart/2005/8/layout/orgChart1"/>
    <dgm:cxn modelId="{C4FCB4DB-3554-4F2D-A929-84AEA44522B3}" type="presOf" srcId="{4951F4B2-B46A-4F15-A06C-A5DF954F9D99}" destId="{88AA4EDD-CCFD-4BB1-9E41-397E65322C10}" srcOrd="0" destOrd="0" presId="urn:microsoft.com/office/officeart/2005/8/layout/orgChart1"/>
    <dgm:cxn modelId="{6AD48697-FE97-450D-8B3F-157AF9BA90A5}" srcId="{7C4DD8CE-706A-4C9B-A8FA-CD3552A2BAFD}" destId="{3C3B5DBE-4DB6-4012-8BE7-E9B139D1BBD1}" srcOrd="0" destOrd="0" parTransId="{483EC8E2-4D31-47A0-BA3A-89E34F3F8CE1}" sibTransId="{98F0E26D-D681-4544-A82D-619F6DD89E9A}"/>
    <dgm:cxn modelId="{3D7C1CE0-2108-48F0-8A11-2B06C36B3404}" srcId="{0DE3BCE2-CD7C-4C29-92FA-EEABC30A6BD6}" destId="{45722B48-4AE8-45ED-8F43-2BFC5E1AE2AE}" srcOrd="0" destOrd="0" parTransId="{1E570D86-275E-4AF4-A6B3-7C26CD63E2CE}" sibTransId="{30DBB2E9-C2F6-4EF6-8F8B-21BC6DDF990B}"/>
    <dgm:cxn modelId="{6872640B-7468-4CE9-A208-09FF811D17A6}" srcId="{0DE3BCE2-CD7C-4C29-92FA-EEABC30A6BD6}" destId="{1033C969-400B-4043-833C-07E50A5D9BE4}" srcOrd="1" destOrd="0" parTransId="{FCA73515-B3C6-4715-9DB5-DBE8F24D6F7D}" sibTransId="{89A1CEBE-B3EE-426E-8439-BA3841B71C0D}"/>
    <dgm:cxn modelId="{DA258A33-4361-4A4E-A0BA-64B5121F5B3D}" type="presOf" srcId="{29B6EA6B-223B-418A-AE3E-98FEEE3D5F95}" destId="{6B62A9D2-C727-44D8-823B-61F0EA7C180F}" srcOrd="0" destOrd="0" presId="urn:microsoft.com/office/officeart/2005/8/layout/orgChart1"/>
    <dgm:cxn modelId="{8813AD24-9899-4746-A574-A42DC47689C8}" type="presOf" srcId="{75E0919E-8A44-45F2-AC33-C5E4E0EDBC36}" destId="{44326F6B-94B4-4D16-861B-BB48DF3F7A8A}" srcOrd="1" destOrd="0" presId="urn:microsoft.com/office/officeart/2005/8/layout/orgChart1"/>
    <dgm:cxn modelId="{184641FB-D400-49B9-BCF6-B184F2A6CA75}" type="presOf" srcId="{E12DA37C-9A59-41FC-8E16-72C7952E9F49}" destId="{2BA526AE-466A-40FB-A40F-8EE5045F8081}" srcOrd="0" destOrd="0" presId="urn:microsoft.com/office/officeart/2005/8/layout/orgChart1"/>
    <dgm:cxn modelId="{18ED5407-6E1B-489E-9858-891A681C0163}" srcId="{5E6BEF9B-7AEB-4716-A26C-3A83766971AD}" destId="{6CC388D7-E372-44FD-987A-9F6969E3D82C}" srcOrd="1" destOrd="0" parTransId="{E57A5D2D-87A8-4D6E-8A9F-0327CD30CE0D}" sibTransId="{8798E99F-64D7-408C-B4E6-CBF9CD6FBF7F}"/>
    <dgm:cxn modelId="{CB5D3BB6-A3F0-4DE2-931E-331833564E94}" type="presOf" srcId="{960BCAE6-0030-4ADD-A53A-C27E45DA93BE}" destId="{4497DA8F-5918-426F-8F42-D0D178D6B73A}" srcOrd="0" destOrd="0" presId="urn:microsoft.com/office/officeart/2005/8/layout/orgChart1"/>
    <dgm:cxn modelId="{77617FCD-F7FD-4A67-A35C-BFB2939A59D4}" type="presOf" srcId="{2E2EFC6B-EC7C-4C83-B439-47314BDB1C8A}" destId="{4F402D33-CDE5-4FA0-A35B-FF815305AC30}" srcOrd="0" destOrd="0" presId="urn:microsoft.com/office/officeart/2005/8/layout/orgChart1"/>
    <dgm:cxn modelId="{8EC1CF36-430D-46D4-A6E5-1D78B034EE58}" type="presOf" srcId="{0DE3BCE2-CD7C-4C29-92FA-EEABC30A6BD6}" destId="{A1413E64-2426-4B7D-A1A9-868AC138807E}" srcOrd="0" destOrd="0" presId="urn:microsoft.com/office/officeart/2005/8/layout/orgChart1"/>
    <dgm:cxn modelId="{5A470061-5D6C-4149-9552-BC8681FB5621}" srcId="{960BCAE6-0030-4ADD-A53A-C27E45DA93BE}" destId="{79C5C171-9523-426D-87CC-01F41AA78F75}" srcOrd="0" destOrd="0" parTransId="{E12DA37C-9A59-41FC-8E16-72C7952E9F49}" sibTransId="{647ECA65-82DB-41F7-B086-98B547680F33}"/>
    <dgm:cxn modelId="{EF802D9E-B793-48A9-9808-50032EEB04C6}" type="presOf" srcId="{6CC388D7-E372-44FD-987A-9F6969E3D82C}" destId="{D486225E-D80C-4B1F-AF2F-9191C0B83864}" srcOrd="0" destOrd="0" presId="urn:microsoft.com/office/officeart/2005/8/layout/orgChart1"/>
    <dgm:cxn modelId="{D69B14E3-3FE8-49B8-8E52-937F009CFB5E}" type="presOf" srcId="{9F653574-1A0F-4F24-AB4D-F9A2A0B2BB3C}" destId="{76F73210-3162-4812-9830-CA35876FC913}" srcOrd="0" destOrd="0" presId="urn:microsoft.com/office/officeart/2005/8/layout/orgChart1"/>
    <dgm:cxn modelId="{54F5C623-25F1-47B7-9DD1-87CF99132614}" type="presOf" srcId="{C4FC3859-F82D-409D-8D54-2D9470DA3209}" destId="{6473D9AE-1A14-4507-8329-0599264ABFB7}" srcOrd="0" destOrd="0" presId="urn:microsoft.com/office/officeart/2005/8/layout/orgChart1"/>
    <dgm:cxn modelId="{D9254E0D-787B-4A58-9466-494BCBFF92CF}" type="presOf" srcId="{09336A7B-D98C-4DBA-91D7-E7324A4C7C9E}" destId="{3E004B38-E860-47FB-B753-69B35AF523E6}" srcOrd="0" destOrd="0" presId="urn:microsoft.com/office/officeart/2005/8/layout/orgChart1"/>
    <dgm:cxn modelId="{6C429313-0720-4707-A51E-067A6F57AA3E}" type="presOf" srcId="{1E570D86-275E-4AF4-A6B3-7C26CD63E2CE}" destId="{7DAAE039-8262-4F19-9B04-89F378CAC505}" srcOrd="0" destOrd="0" presId="urn:microsoft.com/office/officeart/2005/8/layout/orgChart1"/>
    <dgm:cxn modelId="{6AB6EFAE-5F72-4251-A777-BD3BCC8F44D5}" type="presOf" srcId="{7C4DD8CE-706A-4C9B-A8FA-CD3552A2BAFD}" destId="{9E1AFB6B-8633-45DC-A636-8F7378C1DFEC}" srcOrd="0" destOrd="0" presId="urn:microsoft.com/office/officeart/2005/8/layout/orgChart1"/>
    <dgm:cxn modelId="{B18EC915-5F7B-46D4-B2EA-64CCE90DC37D}" srcId="{B0A0AB78-3E69-44FA-A3FD-A878F233C59A}" destId="{5E6BEF9B-7AEB-4716-A26C-3A83766971AD}" srcOrd="0" destOrd="0" parTransId="{8633608C-E82C-40CB-B195-A6D5929D4D89}" sibTransId="{4B815A8C-D5C5-4AD9-931E-B774C74902FF}"/>
    <dgm:cxn modelId="{77CBC7EB-4847-4D68-A1AA-5B910EBE4CF9}" type="presOf" srcId="{1033C969-400B-4043-833C-07E50A5D9BE4}" destId="{C1F5A37F-7ADA-44AE-A42F-6F592FF1A80C}" srcOrd="1" destOrd="0" presId="urn:microsoft.com/office/officeart/2005/8/layout/orgChart1"/>
    <dgm:cxn modelId="{1F4BA240-CD3C-4F5F-8E08-7A720D3F87B1}" type="presOf" srcId="{F74307C9-3943-491F-835A-1B452744E2BE}" destId="{9F73656B-FBCF-4CDC-8771-15CC80475F85}" srcOrd="0" destOrd="0" presId="urn:microsoft.com/office/officeart/2005/8/layout/orgChart1"/>
    <dgm:cxn modelId="{E9BC0974-868F-47BD-90A7-E38E008B41F9}" type="presOf" srcId="{8DF02009-8E95-4A8B-AA8C-6B8802751646}" destId="{888FECA7-11A9-4347-9988-DC73992AD883}" srcOrd="0" destOrd="0" presId="urn:microsoft.com/office/officeart/2005/8/layout/orgChart1"/>
    <dgm:cxn modelId="{7F60F0D7-6FB4-4C49-831F-CB4EC82DC5A4}" type="presOf" srcId="{5E6BEF9B-7AEB-4716-A26C-3A83766971AD}" destId="{546E4322-4466-45C5-9A69-8E2C90DC7D0D}" srcOrd="0" destOrd="0" presId="urn:microsoft.com/office/officeart/2005/8/layout/orgChart1"/>
    <dgm:cxn modelId="{78C6DC92-40C7-4304-9F41-894D0155BBFD}" srcId="{4951F4B2-B46A-4F15-A06C-A5DF954F9D99}" destId="{405354E8-65CD-4DF0-A893-AFFD7967FF20}" srcOrd="1" destOrd="0" parTransId="{2E2EFC6B-EC7C-4C83-B439-47314BDB1C8A}" sibTransId="{BF766144-A556-4FAE-91F1-DF2C36C7725B}"/>
    <dgm:cxn modelId="{47AFBCE6-2AF5-45EE-9368-A776EE75F9D1}" type="presOf" srcId="{F39FACCA-A8B8-443F-8224-BEC0C548E43C}" destId="{3C64B14D-ABBA-4A80-A013-8942BA94F6A2}" srcOrd="0" destOrd="0" presId="urn:microsoft.com/office/officeart/2005/8/layout/orgChart1"/>
    <dgm:cxn modelId="{3E118B1E-7D7B-4EE9-8F35-96D06044B6D4}" srcId="{79C5C171-9523-426D-87CC-01F41AA78F75}" destId="{75E0919E-8A44-45F2-AC33-C5E4E0EDBC36}" srcOrd="0" destOrd="0" parTransId="{94D2CF84-DD80-4993-8E57-2B78BE3C4DF5}" sibTransId="{0120A98B-046E-462B-B638-21FA03E77DFC}"/>
    <dgm:cxn modelId="{5C2405F2-61DE-40A9-B3F9-12580E31C7C4}" srcId="{79C5C171-9523-426D-87CC-01F41AA78F75}" destId="{7C4DD8CE-706A-4C9B-A8FA-CD3552A2BAFD}" srcOrd="1" destOrd="0" parTransId="{12429F20-FC87-4412-A602-E5CBE3E62612}" sibTransId="{15D40551-4310-40F6-9D22-23F137B60E94}"/>
    <dgm:cxn modelId="{FEF08D45-6547-45B4-9987-65BC4C2BBEE2}" type="presOf" srcId="{94D2CF84-DD80-4993-8E57-2B78BE3C4DF5}" destId="{CB1DB1F3-7E0E-45B4-9136-A1E6E2330F65}" srcOrd="0" destOrd="0" presId="urn:microsoft.com/office/officeart/2005/8/layout/orgChart1"/>
    <dgm:cxn modelId="{6F9555AA-EB82-49A7-B047-B4B9BE2AFF13}" type="presOf" srcId="{960BCAE6-0030-4ADD-A53A-C27E45DA93BE}" destId="{35E0A52D-D246-4A6D-BA2A-B76C1345F844}" srcOrd="1" destOrd="0" presId="urn:microsoft.com/office/officeart/2005/8/layout/orgChart1"/>
    <dgm:cxn modelId="{7470F1C4-2203-4526-B8D7-092E4BDBC179}" type="presOf" srcId="{45722B48-4AE8-45ED-8F43-2BFC5E1AE2AE}" destId="{B9DAFB1D-C890-4779-9AD5-44D302004C16}" srcOrd="1" destOrd="0" presId="urn:microsoft.com/office/officeart/2005/8/layout/orgChart1"/>
    <dgm:cxn modelId="{372D22F2-C481-4141-BCA2-15532E573BD0}" type="presOf" srcId="{4D0CF8D4-4909-4E08-9ED4-012BC7A7B022}" destId="{66AFFAB6-626A-46E4-ABAA-6B3CA49597A8}" srcOrd="1" destOrd="0" presId="urn:microsoft.com/office/officeart/2005/8/layout/orgChart1"/>
    <dgm:cxn modelId="{D2CA61DE-B31F-48C7-B95E-838FFB01E9D5}" type="presOf" srcId="{4951F4B2-B46A-4F15-A06C-A5DF954F9D99}" destId="{0613F3C9-CE8B-46FE-91F9-929FCE92B8A2}" srcOrd="1" destOrd="0" presId="urn:microsoft.com/office/officeart/2005/8/layout/orgChart1"/>
    <dgm:cxn modelId="{65C427EF-E5B2-4CE0-BD7F-79755E7D825A}" srcId="{F39FACCA-A8B8-443F-8224-BEC0C548E43C}" destId="{F424D795-761E-45D0-95AE-044B2A544201}" srcOrd="0" destOrd="0" parTransId="{77CEC867-0468-40CC-967E-147EE32B47A0}" sibTransId="{47F0F143-35FC-4B2D-B6A9-F62B307AFB02}"/>
    <dgm:cxn modelId="{388D00A6-F2FC-463E-9A09-4CEB52FF656A}" srcId="{9F653574-1A0F-4F24-AB4D-F9A2A0B2BB3C}" destId="{4951F4B2-B46A-4F15-A06C-A5DF954F9D99}" srcOrd="0" destOrd="0" parTransId="{ACD2821C-94C2-4284-8A06-9219B33D0567}" sibTransId="{2F6AAC00-5141-4B2B-A2E8-45E78FE231CF}"/>
    <dgm:cxn modelId="{6008C9FC-EBE2-41E7-8B42-F0E6AFF0A97B}" type="presOf" srcId="{ACD2821C-94C2-4284-8A06-9219B33D0567}" destId="{C24CF508-8815-4AAD-B8F6-5814BD88474C}" srcOrd="0" destOrd="0" presId="urn:microsoft.com/office/officeart/2005/8/layout/orgChart1"/>
    <dgm:cxn modelId="{5CB726CD-7325-49F6-9639-FFE688181D66}" type="presOf" srcId="{79C5C171-9523-426D-87CC-01F41AA78F75}" destId="{D9AFD063-F11F-4418-BF50-2C4CD77CB25B}" srcOrd="1" destOrd="0" presId="urn:microsoft.com/office/officeart/2005/8/layout/orgChart1"/>
    <dgm:cxn modelId="{B1FD983F-E131-4C80-A474-F7CA78E23CE7}" type="presOf" srcId="{F39FACCA-A8B8-443F-8224-BEC0C548E43C}" destId="{83B0AA0F-9CFE-4B62-90EE-8A54A79C6E03}" srcOrd="1" destOrd="0" presId="urn:microsoft.com/office/officeart/2005/8/layout/orgChart1"/>
    <dgm:cxn modelId="{E8D7F5CF-053C-4601-B8B9-74EDC0EB7667}" type="presOf" srcId="{12429F20-FC87-4412-A602-E5CBE3E62612}" destId="{ADFAC8AD-78EF-48D9-8F04-8A3D4D153B3E}" srcOrd="0" destOrd="0" presId="urn:microsoft.com/office/officeart/2005/8/layout/orgChart1"/>
    <dgm:cxn modelId="{4195E8D2-AED9-4129-960C-2A30380C808B}" type="presOf" srcId="{A06F6596-AB5A-49C5-98CC-FFAD878A431F}" destId="{ACB0C535-6799-4B12-965F-B91F576C1DCD}" srcOrd="0" destOrd="0" presId="urn:microsoft.com/office/officeart/2005/8/layout/orgChart1"/>
    <dgm:cxn modelId="{34E30BEE-F2D1-4AE8-8439-F471419AC59F}" srcId="{405354E8-65CD-4DF0-A893-AFFD7967FF20}" destId="{F39FACCA-A8B8-443F-8224-BEC0C548E43C}" srcOrd="0" destOrd="0" parTransId="{09336A7B-D98C-4DBA-91D7-E7324A4C7C9E}" sibTransId="{E021BE8D-4354-4ED4-B0BD-CE6C0ADD5DFA}"/>
    <dgm:cxn modelId="{A502B99C-F88A-4537-B4DC-8486C548A327}" srcId="{6CC388D7-E372-44FD-987A-9F6969E3D82C}" destId="{A06F6596-AB5A-49C5-98CC-FFAD878A431F}" srcOrd="0" destOrd="0" parTransId="{0838438A-DC3C-40B7-A5A7-4DCA596BE5D1}" sibTransId="{AC77615E-3145-4AA6-A35F-D91B65738F78}"/>
    <dgm:cxn modelId="{AD6A3CC1-FB4E-4DE1-86DE-956D3F9CCD2B}" type="presOf" srcId="{483EC8E2-4D31-47A0-BA3A-89E34F3F8CE1}" destId="{0ED7E34F-D04D-4373-8B05-817BC7CB2734}" srcOrd="0" destOrd="0" presId="urn:microsoft.com/office/officeart/2005/8/layout/orgChart1"/>
    <dgm:cxn modelId="{72671730-0B91-4D07-A01A-3C51956B413B}" srcId="{02D00024-5BA5-41D5-8113-1F3AE6C90014}" destId="{D3303FA4-5EF6-4DA3-A667-43267F59F54D}" srcOrd="0" destOrd="0" parTransId="{F74307C9-3943-491F-835A-1B452744E2BE}" sibTransId="{AD56C27C-E855-443C-B132-389F8B768746}"/>
    <dgm:cxn modelId="{52CD7A02-945B-4A0A-9129-69654FE18BDD}" type="presOf" srcId="{75E0919E-8A44-45F2-AC33-C5E4E0EDBC36}" destId="{332B8F5E-0CE3-4F74-87A4-62C49E260251}" srcOrd="0" destOrd="0" presId="urn:microsoft.com/office/officeart/2005/8/layout/orgChart1"/>
    <dgm:cxn modelId="{1FF5B830-C240-48D9-9571-446A18331308}" type="presOf" srcId="{3C3B5DBE-4DB6-4012-8BE7-E9B139D1BBD1}" destId="{32B5C52D-D36A-41F7-A793-1602544833B5}" srcOrd="1" destOrd="0" presId="urn:microsoft.com/office/officeart/2005/8/layout/orgChart1"/>
    <dgm:cxn modelId="{3437B1C9-8D05-4226-8CE1-E7F4098EE763}" type="presOf" srcId="{02D00024-5BA5-41D5-8113-1F3AE6C90014}" destId="{31141B47-C84A-4296-B041-71299982826E}" srcOrd="1" destOrd="0" presId="urn:microsoft.com/office/officeart/2005/8/layout/orgChart1"/>
    <dgm:cxn modelId="{B4E033BA-64D8-4296-AFDF-7467FBC1BB7E}" type="presOf" srcId="{6CC388D7-E372-44FD-987A-9F6969E3D82C}" destId="{9CABFAA1-E71A-4518-88CA-17DE41C5DEE0}" srcOrd="1" destOrd="0" presId="urn:microsoft.com/office/officeart/2005/8/layout/orgChart1"/>
    <dgm:cxn modelId="{819F715F-7EF3-465B-905F-0FD17673393C}" type="presOf" srcId="{7C4DD8CE-706A-4C9B-A8FA-CD3552A2BAFD}" destId="{98F07321-3659-411B-881A-30C6FD685C4A}" srcOrd="1" destOrd="0" presId="urn:microsoft.com/office/officeart/2005/8/layout/orgChart1"/>
    <dgm:cxn modelId="{397E2ED9-37FA-4C8F-9CA6-229483444569}" type="presOf" srcId="{FCA73515-B3C6-4715-9DB5-DBE8F24D6F7D}" destId="{A9BB6D5A-D21B-45BA-A6BC-9BC6082B3F1D}" srcOrd="0" destOrd="0" presId="urn:microsoft.com/office/officeart/2005/8/layout/orgChart1"/>
    <dgm:cxn modelId="{96894502-6499-4EB0-8D37-0C3EBE79E93E}" type="presOf" srcId="{D3303FA4-5EF6-4DA3-A667-43267F59F54D}" destId="{89B701E4-2BBD-48CD-B59F-3644FB49C5EA}" srcOrd="0" destOrd="0" presId="urn:microsoft.com/office/officeart/2005/8/layout/orgChart1"/>
    <dgm:cxn modelId="{8BD75276-E476-4B45-BB17-9F5A28DEA0B2}" type="presOf" srcId="{E57A5D2D-87A8-4D6E-8A9F-0327CD30CE0D}" destId="{D526437C-18F5-42A9-9E82-5A317791ACD1}" srcOrd="0" destOrd="0" presId="urn:microsoft.com/office/officeart/2005/8/layout/orgChart1"/>
    <dgm:cxn modelId="{CE36CAD2-1961-4EA5-92AE-8549FB6A2FA2}" srcId="{F39FACCA-A8B8-443F-8224-BEC0C548E43C}" destId="{02D00024-5BA5-41D5-8113-1F3AE6C90014}" srcOrd="1" destOrd="0" parTransId="{EF7FE546-C56E-45FF-BF30-A0D6DD5AFC4A}" sibTransId="{4F56AF47-867C-49FE-87B7-501C8DFD0E5A}"/>
    <dgm:cxn modelId="{FD8AC433-BD83-4DBA-AA1A-4151737A4C24}" type="presOf" srcId="{02D00024-5BA5-41D5-8113-1F3AE6C90014}" destId="{EF12D7BD-D17F-4115-861F-E034CEB57157}" srcOrd="0" destOrd="0" presId="urn:microsoft.com/office/officeart/2005/8/layout/orgChart1"/>
    <dgm:cxn modelId="{ABBAD9D6-6088-450D-9328-4E489F2F986F}" srcId="{5E6BEF9B-7AEB-4716-A26C-3A83766971AD}" destId="{4D0CF8D4-4909-4E08-9ED4-012BC7A7B022}" srcOrd="0" destOrd="0" parTransId="{8DF02009-8E95-4A8B-AA8C-6B8802751646}" sibTransId="{9F3ABF4B-C2F2-49C6-9031-F768F8E98D03}"/>
    <dgm:cxn modelId="{1DE591B6-6FE3-4F12-8BE5-3CFB33029CB3}" type="presOf" srcId="{77CEC867-0468-40CC-967E-147EE32B47A0}" destId="{38B46A2F-8555-4636-BEAD-D24A13065469}" srcOrd="0" destOrd="0" presId="urn:microsoft.com/office/officeart/2005/8/layout/orgChart1"/>
    <dgm:cxn modelId="{CA576C71-8506-4A50-85D6-185F68A25FCA}" type="presOf" srcId="{1033C969-400B-4043-833C-07E50A5D9BE4}" destId="{52DE014A-FBEF-42E8-A2F2-8F9BC5BE7CF1}" srcOrd="0" destOrd="0" presId="urn:microsoft.com/office/officeart/2005/8/layout/orgChart1"/>
    <dgm:cxn modelId="{7B17BB96-6E6F-4638-9F70-7C3FE1830293}" type="presOf" srcId="{F424D795-761E-45D0-95AE-044B2A544201}" destId="{08682AC2-A4B3-4342-904F-20383B2EAE56}" srcOrd="0" destOrd="0" presId="urn:microsoft.com/office/officeart/2005/8/layout/orgChart1"/>
    <dgm:cxn modelId="{57D54DC8-FE2D-4146-B8AE-3251B7F03473}" srcId="{4951F4B2-B46A-4F15-A06C-A5DF954F9D99}" destId="{960BCAE6-0030-4ADD-A53A-C27E45DA93BE}" srcOrd="0" destOrd="0" parTransId="{29B6EA6B-223B-418A-AE3E-98FEEE3D5F95}" sibTransId="{20CD22EA-12A9-49D7-BA1F-8B579BAA3EDD}"/>
    <dgm:cxn modelId="{362EE4DE-0615-491B-8646-1A2135447D13}" type="presOf" srcId="{F424D795-761E-45D0-95AE-044B2A544201}" destId="{6F60EA3B-2217-4955-9323-662F0CC709E0}" srcOrd="1" destOrd="0" presId="urn:microsoft.com/office/officeart/2005/8/layout/orgChart1"/>
    <dgm:cxn modelId="{DCF76E8A-C6EE-42B1-AC5D-129B91559D90}" type="presOf" srcId="{4D0CF8D4-4909-4E08-9ED4-012BC7A7B022}" destId="{BFDB40CA-453E-488D-AE07-BF6CBC6E5DE9}" srcOrd="0" destOrd="0" presId="urn:microsoft.com/office/officeart/2005/8/layout/orgChart1"/>
    <dgm:cxn modelId="{F0139875-EB06-4AA1-8ED8-F223C3D555A1}" type="presOf" srcId="{B08AF442-C82C-4DCB-BD7F-7246B203C456}" destId="{062EC46F-1197-4BB8-A101-91D43D6D6AC8}" srcOrd="1" destOrd="0" presId="urn:microsoft.com/office/officeart/2005/8/layout/orgChart1"/>
    <dgm:cxn modelId="{3DB0630D-24C9-4BD3-834E-49FFA0B2D700}" type="presOf" srcId="{45722B48-4AE8-45ED-8F43-2BFC5E1AE2AE}" destId="{9BFE7A48-0F27-41EC-AC8C-038D8B6F0CCC}" srcOrd="0" destOrd="0" presId="urn:microsoft.com/office/officeart/2005/8/layout/orgChart1"/>
    <dgm:cxn modelId="{C19737AD-73B9-40BC-A5C8-CA6E353F12C8}" srcId="{7C4DD8CE-706A-4C9B-A8FA-CD3552A2BAFD}" destId="{B08AF442-C82C-4DCB-BD7F-7246B203C456}" srcOrd="1" destOrd="0" parTransId="{C4FC3859-F82D-409D-8D54-2D9470DA3209}" sibTransId="{C147F306-A1B0-46CB-8466-701499867DBB}"/>
    <dgm:cxn modelId="{886991D9-5927-4FE7-ABF9-FB487E69C549}" type="presOf" srcId="{0838438A-DC3C-40B7-A5A7-4DCA596BE5D1}" destId="{E6ABCA1B-6EE8-47BA-B823-9A999B4F1ADD}" srcOrd="0" destOrd="0" presId="urn:microsoft.com/office/officeart/2005/8/layout/orgChart1"/>
    <dgm:cxn modelId="{D2FFD2C4-4B6C-4225-BD4B-903988349F46}" type="presOf" srcId="{EF7FE546-C56E-45FF-BF30-A0D6DD5AFC4A}" destId="{39F96EC1-FA93-4AAC-A87F-731F16DC56A8}" srcOrd="0" destOrd="0" presId="urn:microsoft.com/office/officeart/2005/8/layout/orgChart1"/>
    <dgm:cxn modelId="{1B5BC67F-9727-4BC1-8ED8-17DC7F13C5AA}" type="presOf" srcId="{79C5C171-9523-426D-87CC-01F41AA78F75}" destId="{075BA7A5-DD81-4462-B23B-5DAF016366CE}" srcOrd="0" destOrd="0" presId="urn:microsoft.com/office/officeart/2005/8/layout/orgChart1"/>
    <dgm:cxn modelId="{FA7E910D-E597-4F1F-A5C0-A6C7510E5190}" type="presOf" srcId="{7F0BB126-AB03-4AA5-BF0A-6E56D4D04BB7}" destId="{AB545F4A-FC55-4CAB-BBB7-392DDF80238E}" srcOrd="0" destOrd="0" presId="urn:microsoft.com/office/officeart/2005/8/layout/orgChart1"/>
    <dgm:cxn modelId="{B584E284-945E-4F7C-8411-1B1707B1C49B}" type="presParOf" srcId="{C84E6BFD-DC75-4681-83D3-BBE20DC70758}" destId="{7D36DB7A-4080-4F09-8939-84D124A8781C}" srcOrd="0" destOrd="0" presId="urn:microsoft.com/office/officeart/2005/8/layout/orgChart1"/>
    <dgm:cxn modelId="{D4002584-08FD-43BD-8903-F6D94F821F2E}" type="presParOf" srcId="{7D36DB7A-4080-4F09-8939-84D124A8781C}" destId="{5547CBC4-A8EC-4873-93CC-3F9A6DE84D20}" srcOrd="0" destOrd="0" presId="urn:microsoft.com/office/officeart/2005/8/layout/orgChart1"/>
    <dgm:cxn modelId="{AA397F8C-7658-4A53-B992-CE4DC81D42F7}" type="presParOf" srcId="{5547CBC4-A8EC-4873-93CC-3F9A6DE84D20}" destId="{546E4322-4466-45C5-9A69-8E2C90DC7D0D}" srcOrd="0" destOrd="0" presId="urn:microsoft.com/office/officeart/2005/8/layout/orgChart1"/>
    <dgm:cxn modelId="{353D1256-5E16-4C0D-8529-E199772B7E76}" type="presParOf" srcId="{5547CBC4-A8EC-4873-93CC-3F9A6DE84D20}" destId="{32C4C9EE-A355-4E60-B8CE-1EA24E9CD07A}" srcOrd="1" destOrd="0" presId="urn:microsoft.com/office/officeart/2005/8/layout/orgChart1"/>
    <dgm:cxn modelId="{E24B0229-CADD-4A7E-B06A-14D586BDEE46}" type="presParOf" srcId="{7D36DB7A-4080-4F09-8939-84D124A8781C}" destId="{0179DF7E-98D1-4939-A4AB-7EB81AA43DAA}" srcOrd="1" destOrd="0" presId="urn:microsoft.com/office/officeart/2005/8/layout/orgChart1"/>
    <dgm:cxn modelId="{AD75A299-6915-40A4-ADE9-82680ED809DB}" type="presParOf" srcId="{0179DF7E-98D1-4939-A4AB-7EB81AA43DAA}" destId="{888FECA7-11A9-4347-9988-DC73992AD883}" srcOrd="0" destOrd="0" presId="urn:microsoft.com/office/officeart/2005/8/layout/orgChart1"/>
    <dgm:cxn modelId="{7F70D390-C377-4779-B3C4-3CD37FAB00D5}" type="presParOf" srcId="{0179DF7E-98D1-4939-A4AB-7EB81AA43DAA}" destId="{B07630E0-83B6-4E23-8C97-653078DABB59}" srcOrd="1" destOrd="0" presId="urn:microsoft.com/office/officeart/2005/8/layout/orgChart1"/>
    <dgm:cxn modelId="{50286A10-BF16-4DA1-97E2-923B0A17156E}" type="presParOf" srcId="{B07630E0-83B6-4E23-8C97-653078DABB59}" destId="{6B9A2E91-92EA-4703-97BB-0A42FCC1AB3B}" srcOrd="0" destOrd="0" presId="urn:microsoft.com/office/officeart/2005/8/layout/orgChart1"/>
    <dgm:cxn modelId="{AA98AE23-C7F7-4090-BA2E-202D2021772F}" type="presParOf" srcId="{6B9A2E91-92EA-4703-97BB-0A42FCC1AB3B}" destId="{BFDB40CA-453E-488D-AE07-BF6CBC6E5DE9}" srcOrd="0" destOrd="0" presId="urn:microsoft.com/office/officeart/2005/8/layout/orgChart1"/>
    <dgm:cxn modelId="{60394434-E92C-4395-9529-D3ADABCFD064}" type="presParOf" srcId="{6B9A2E91-92EA-4703-97BB-0A42FCC1AB3B}" destId="{66AFFAB6-626A-46E4-ABAA-6B3CA49597A8}" srcOrd="1" destOrd="0" presId="urn:microsoft.com/office/officeart/2005/8/layout/orgChart1"/>
    <dgm:cxn modelId="{B68D5AEC-F230-4A15-AAE7-7F6B2AA26E6F}" type="presParOf" srcId="{B07630E0-83B6-4E23-8C97-653078DABB59}" destId="{9AE12635-3790-4174-B874-D50A70512073}" srcOrd="1" destOrd="0" presId="urn:microsoft.com/office/officeart/2005/8/layout/orgChart1"/>
    <dgm:cxn modelId="{D2C1A79C-11A6-404E-8B06-EF5A0A01834B}" type="presParOf" srcId="{B07630E0-83B6-4E23-8C97-653078DABB59}" destId="{BB01330A-23E8-46A3-B037-4D21F8C17860}" srcOrd="2" destOrd="0" presId="urn:microsoft.com/office/officeart/2005/8/layout/orgChart1"/>
    <dgm:cxn modelId="{04BDA51A-E3C4-41A5-BB4B-6651F295C110}" type="presParOf" srcId="{0179DF7E-98D1-4939-A4AB-7EB81AA43DAA}" destId="{D526437C-18F5-42A9-9E82-5A317791ACD1}" srcOrd="2" destOrd="0" presId="urn:microsoft.com/office/officeart/2005/8/layout/orgChart1"/>
    <dgm:cxn modelId="{ABAF18CF-7EB5-4C09-AEB8-912DB6F13157}" type="presParOf" srcId="{0179DF7E-98D1-4939-A4AB-7EB81AA43DAA}" destId="{681982C5-D261-4AD1-AD28-926C3DF1CD19}" srcOrd="3" destOrd="0" presId="urn:microsoft.com/office/officeart/2005/8/layout/orgChart1"/>
    <dgm:cxn modelId="{B1A9BAF8-B350-4ADD-8EA5-2C2C0D99B103}" type="presParOf" srcId="{681982C5-D261-4AD1-AD28-926C3DF1CD19}" destId="{AD9B29E9-5FB8-4EB6-9092-261AEC35BE05}" srcOrd="0" destOrd="0" presId="urn:microsoft.com/office/officeart/2005/8/layout/orgChart1"/>
    <dgm:cxn modelId="{E8C64C77-4A38-4534-83C6-0B618513C753}" type="presParOf" srcId="{AD9B29E9-5FB8-4EB6-9092-261AEC35BE05}" destId="{D486225E-D80C-4B1F-AF2F-9191C0B83864}" srcOrd="0" destOrd="0" presId="urn:microsoft.com/office/officeart/2005/8/layout/orgChart1"/>
    <dgm:cxn modelId="{3FDEEFA1-949E-410F-ADA0-B003F3DEBFE0}" type="presParOf" srcId="{AD9B29E9-5FB8-4EB6-9092-261AEC35BE05}" destId="{9CABFAA1-E71A-4518-88CA-17DE41C5DEE0}" srcOrd="1" destOrd="0" presId="urn:microsoft.com/office/officeart/2005/8/layout/orgChart1"/>
    <dgm:cxn modelId="{1223A62B-4D53-4A67-BEEF-0699752DD728}" type="presParOf" srcId="{681982C5-D261-4AD1-AD28-926C3DF1CD19}" destId="{5CCC5A34-AF39-4A1C-A8E7-42492A3E4FFB}" srcOrd="1" destOrd="0" presId="urn:microsoft.com/office/officeart/2005/8/layout/orgChart1"/>
    <dgm:cxn modelId="{1CF0079A-0238-4593-BD86-9A8CCD359553}" type="presParOf" srcId="{5CCC5A34-AF39-4A1C-A8E7-42492A3E4FFB}" destId="{E6ABCA1B-6EE8-47BA-B823-9A999B4F1ADD}" srcOrd="0" destOrd="0" presId="urn:microsoft.com/office/officeart/2005/8/layout/orgChart1"/>
    <dgm:cxn modelId="{A3372F26-F802-4C53-A58A-E9E15DA35513}" type="presParOf" srcId="{5CCC5A34-AF39-4A1C-A8E7-42492A3E4FFB}" destId="{47E25ADB-7BCE-420A-BB2A-D2AAC505E794}" srcOrd="1" destOrd="0" presId="urn:microsoft.com/office/officeart/2005/8/layout/orgChart1"/>
    <dgm:cxn modelId="{13ECB415-C86F-45D2-831F-B03FAC03B859}" type="presParOf" srcId="{47E25ADB-7BCE-420A-BB2A-D2AAC505E794}" destId="{C57BF78F-B742-40E7-BA4B-C74524CB52F3}" srcOrd="0" destOrd="0" presId="urn:microsoft.com/office/officeart/2005/8/layout/orgChart1"/>
    <dgm:cxn modelId="{C18411D5-B882-44AA-8A0A-BF866754A62B}" type="presParOf" srcId="{C57BF78F-B742-40E7-BA4B-C74524CB52F3}" destId="{ACB0C535-6799-4B12-965F-B91F576C1DCD}" srcOrd="0" destOrd="0" presId="urn:microsoft.com/office/officeart/2005/8/layout/orgChart1"/>
    <dgm:cxn modelId="{D64D84DA-C25A-4C89-8478-B45D446C2412}" type="presParOf" srcId="{C57BF78F-B742-40E7-BA4B-C74524CB52F3}" destId="{A38ACFCD-F6CF-4770-8E10-C36856713B02}" srcOrd="1" destOrd="0" presId="urn:microsoft.com/office/officeart/2005/8/layout/orgChart1"/>
    <dgm:cxn modelId="{CBFB55F4-F4F4-4B44-82ED-06B6FC7D5EB6}" type="presParOf" srcId="{47E25ADB-7BCE-420A-BB2A-D2AAC505E794}" destId="{746600ED-6FDE-4076-AD37-560DD66885D5}" srcOrd="1" destOrd="0" presId="urn:microsoft.com/office/officeart/2005/8/layout/orgChart1"/>
    <dgm:cxn modelId="{309C3B4A-C75A-4E1D-87A6-7B4B9A264004}" type="presParOf" srcId="{47E25ADB-7BCE-420A-BB2A-D2AAC505E794}" destId="{291A4BDD-3995-452A-8327-FDA2F582FC64}" srcOrd="2" destOrd="0" presId="urn:microsoft.com/office/officeart/2005/8/layout/orgChart1"/>
    <dgm:cxn modelId="{99C59CD4-DC01-400A-B34E-EE5E62700676}" type="presParOf" srcId="{5CCC5A34-AF39-4A1C-A8E7-42492A3E4FFB}" destId="{AB545F4A-FC55-4CAB-BBB7-392DDF80238E}" srcOrd="2" destOrd="0" presId="urn:microsoft.com/office/officeart/2005/8/layout/orgChart1"/>
    <dgm:cxn modelId="{FB115B56-A7E9-4ADD-A2F0-13E747FC972E}" type="presParOf" srcId="{5CCC5A34-AF39-4A1C-A8E7-42492A3E4FFB}" destId="{6B235394-2DAF-463F-9C35-A72A294F583D}" srcOrd="3" destOrd="0" presId="urn:microsoft.com/office/officeart/2005/8/layout/orgChart1"/>
    <dgm:cxn modelId="{B1371D6B-0335-4F53-BE0A-CB2BD7044190}" type="presParOf" srcId="{6B235394-2DAF-463F-9C35-A72A294F583D}" destId="{350300CB-DC0B-460B-8105-1C8E30B7B1E6}" srcOrd="0" destOrd="0" presId="urn:microsoft.com/office/officeart/2005/8/layout/orgChart1"/>
    <dgm:cxn modelId="{863D2391-272B-461A-8D04-6AD5FAC81949}" type="presParOf" srcId="{350300CB-DC0B-460B-8105-1C8E30B7B1E6}" destId="{76F73210-3162-4812-9830-CA35876FC913}" srcOrd="0" destOrd="0" presId="urn:microsoft.com/office/officeart/2005/8/layout/orgChart1"/>
    <dgm:cxn modelId="{01B7B03D-8713-4E60-8108-D6A299B89081}" type="presParOf" srcId="{350300CB-DC0B-460B-8105-1C8E30B7B1E6}" destId="{9DB5B182-1A2B-4F3B-8A50-F10BCA38575F}" srcOrd="1" destOrd="0" presId="urn:microsoft.com/office/officeart/2005/8/layout/orgChart1"/>
    <dgm:cxn modelId="{4615F6DD-E2A6-425A-8AB3-A6E19DD371E0}" type="presParOf" srcId="{6B235394-2DAF-463F-9C35-A72A294F583D}" destId="{F0D3B0EE-AD3A-4683-A9C2-C435429E2D5C}" srcOrd="1" destOrd="0" presId="urn:microsoft.com/office/officeart/2005/8/layout/orgChart1"/>
    <dgm:cxn modelId="{4ABAE532-5C34-4234-8F12-5EF71B0AA156}" type="presParOf" srcId="{F0D3B0EE-AD3A-4683-A9C2-C435429E2D5C}" destId="{C24CF508-8815-4AAD-B8F6-5814BD88474C}" srcOrd="0" destOrd="0" presId="urn:microsoft.com/office/officeart/2005/8/layout/orgChart1"/>
    <dgm:cxn modelId="{C1084113-798C-4F6D-9113-018CD246A266}" type="presParOf" srcId="{F0D3B0EE-AD3A-4683-A9C2-C435429E2D5C}" destId="{C9ACDB47-8900-4EDF-BC2D-30F41C0D988D}" srcOrd="1" destOrd="0" presId="urn:microsoft.com/office/officeart/2005/8/layout/orgChart1"/>
    <dgm:cxn modelId="{E1543133-93A5-478F-9876-5BC2CF4228FF}" type="presParOf" srcId="{C9ACDB47-8900-4EDF-BC2D-30F41C0D988D}" destId="{9BDD9406-E0C4-475D-B634-76B7A4CC96B0}" srcOrd="0" destOrd="0" presId="urn:microsoft.com/office/officeart/2005/8/layout/orgChart1"/>
    <dgm:cxn modelId="{63F965E2-49F3-4319-9673-5F6D19724AC0}" type="presParOf" srcId="{9BDD9406-E0C4-475D-B634-76B7A4CC96B0}" destId="{88AA4EDD-CCFD-4BB1-9E41-397E65322C10}" srcOrd="0" destOrd="0" presId="urn:microsoft.com/office/officeart/2005/8/layout/orgChart1"/>
    <dgm:cxn modelId="{863AB513-99D2-4406-8AD2-998A5725029A}" type="presParOf" srcId="{9BDD9406-E0C4-475D-B634-76B7A4CC96B0}" destId="{0613F3C9-CE8B-46FE-91F9-929FCE92B8A2}" srcOrd="1" destOrd="0" presId="urn:microsoft.com/office/officeart/2005/8/layout/orgChart1"/>
    <dgm:cxn modelId="{D0EB24D2-B950-4F71-93B4-1C017235E3F4}" type="presParOf" srcId="{C9ACDB47-8900-4EDF-BC2D-30F41C0D988D}" destId="{F14387D1-8E17-4622-B21F-5368047A062D}" srcOrd="1" destOrd="0" presId="urn:microsoft.com/office/officeart/2005/8/layout/orgChart1"/>
    <dgm:cxn modelId="{4D0254B5-BC94-4CAB-B139-9BA71EE424EE}" type="presParOf" srcId="{F14387D1-8E17-4622-B21F-5368047A062D}" destId="{6B62A9D2-C727-44D8-823B-61F0EA7C180F}" srcOrd="0" destOrd="0" presId="urn:microsoft.com/office/officeart/2005/8/layout/orgChart1"/>
    <dgm:cxn modelId="{6C6A4E8B-7B4F-42D5-8F82-C1F28EAA1D21}" type="presParOf" srcId="{F14387D1-8E17-4622-B21F-5368047A062D}" destId="{A5A92974-2F6B-4D0E-9EF5-6A1E79D121FB}" srcOrd="1" destOrd="0" presId="urn:microsoft.com/office/officeart/2005/8/layout/orgChart1"/>
    <dgm:cxn modelId="{79A6FE9A-CFD0-40E4-8CDE-B21A20FAC0D5}" type="presParOf" srcId="{A5A92974-2F6B-4D0E-9EF5-6A1E79D121FB}" destId="{0EF9A9F5-21E9-492B-B94D-0EF07D82A9C8}" srcOrd="0" destOrd="0" presId="urn:microsoft.com/office/officeart/2005/8/layout/orgChart1"/>
    <dgm:cxn modelId="{240CB632-FD46-4266-BF13-5764D991AF3C}" type="presParOf" srcId="{0EF9A9F5-21E9-492B-B94D-0EF07D82A9C8}" destId="{4497DA8F-5918-426F-8F42-D0D178D6B73A}" srcOrd="0" destOrd="0" presId="urn:microsoft.com/office/officeart/2005/8/layout/orgChart1"/>
    <dgm:cxn modelId="{0810D8AA-9FEE-481A-A5BE-205557038BB9}" type="presParOf" srcId="{0EF9A9F5-21E9-492B-B94D-0EF07D82A9C8}" destId="{35E0A52D-D246-4A6D-BA2A-B76C1345F844}" srcOrd="1" destOrd="0" presId="urn:microsoft.com/office/officeart/2005/8/layout/orgChart1"/>
    <dgm:cxn modelId="{4052501B-E80C-46C1-A81A-302D2F877C43}" type="presParOf" srcId="{A5A92974-2F6B-4D0E-9EF5-6A1E79D121FB}" destId="{636A326A-842C-4DE7-BA75-906CC7D83B7B}" srcOrd="1" destOrd="0" presId="urn:microsoft.com/office/officeart/2005/8/layout/orgChart1"/>
    <dgm:cxn modelId="{30B13688-8A53-4684-8BC9-296ED7736DD8}" type="presParOf" srcId="{636A326A-842C-4DE7-BA75-906CC7D83B7B}" destId="{2BA526AE-466A-40FB-A40F-8EE5045F8081}" srcOrd="0" destOrd="0" presId="urn:microsoft.com/office/officeart/2005/8/layout/orgChart1"/>
    <dgm:cxn modelId="{110328DA-9827-4CFE-BD28-728C44878C71}" type="presParOf" srcId="{636A326A-842C-4DE7-BA75-906CC7D83B7B}" destId="{393999F6-DB89-411D-8A6F-C6D6AE648E05}" srcOrd="1" destOrd="0" presId="urn:microsoft.com/office/officeart/2005/8/layout/orgChart1"/>
    <dgm:cxn modelId="{EC74EC96-528B-4850-A853-09DE5B98750B}" type="presParOf" srcId="{393999F6-DB89-411D-8A6F-C6D6AE648E05}" destId="{D42F579E-9A91-4557-B367-30E411633F39}" srcOrd="0" destOrd="0" presId="urn:microsoft.com/office/officeart/2005/8/layout/orgChart1"/>
    <dgm:cxn modelId="{41256298-AC07-4B82-83E6-D1CB95CDD621}" type="presParOf" srcId="{D42F579E-9A91-4557-B367-30E411633F39}" destId="{075BA7A5-DD81-4462-B23B-5DAF016366CE}" srcOrd="0" destOrd="0" presId="urn:microsoft.com/office/officeart/2005/8/layout/orgChart1"/>
    <dgm:cxn modelId="{E9F3B5F4-7CFE-4943-8E11-4930ADD591F8}" type="presParOf" srcId="{D42F579E-9A91-4557-B367-30E411633F39}" destId="{D9AFD063-F11F-4418-BF50-2C4CD77CB25B}" srcOrd="1" destOrd="0" presId="urn:microsoft.com/office/officeart/2005/8/layout/orgChart1"/>
    <dgm:cxn modelId="{D1D3801E-DB61-4C08-AA64-CD31790A67BF}" type="presParOf" srcId="{393999F6-DB89-411D-8A6F-C6D6AE648E05}" destId="{C6E41CAC-9585-4A86-A92B-DC8BFF82AF7B}" srcOrd="1" destOrd="0" presId="urn:microsoft.com/office/officeart/2005/8/layout/orgChart1"/>
    <dgm:cxn modelId="{9AAEC473-5FB1-4883-A7A8-C0736BBF89EF}" type="presParOf" srcId="{C6E41CAC-9585-4A86-A92B-DC8BFF82AF7B}" destId="{CB1DB1F3-7E0E-45B4-9136-A1E6E2330F65}" srcOrd="0" destOrd="0" presId="urn:microsoft.com/office/officeart/2005/8/layout/orgChart1"/>
    <dgm:cxn modelId="{FEB0954E-A9AA-4A22-89E3-21EA589BFB47}" type="presParOf" srcId="{C6E41CAC-9585-4A86-A92B-DC8BFF82AF7B}" destId="{99708E32-4431-4722-B289-0AB69338157A}" srcOrd="1" destOrd="0" presId="urn:microsoft.com/office/officeart/2005/8/layout/orgChart1"/>
    <dgm:cxn modelId="{22FB3077-6747-42CB-9DC5-9F64A537ACB4}" type="presParOf" srcId="{99708E32-4431-4722-B289-0AB69338157A}" destId="{5D4D6554-34BE-4214-9B8E-8875BF6E094D}" srcOrd="0" destOrd="0" presId="urn:microsoft.com/office/officeart/2005/8/layout/orgChart1"/>
    <dgm:cxn modelId="{CE390D62-526D-4437-810C-A1BC49276900}" type="presParOf" srcId="{5D4D6554-34BE-4214-9B8E-8875BF6E094D}" destId="{332B8F5E-0CE3-4F74-87A4-62C49E260251}" srcOrd="0" destOrd="0" presId="urn:microsoft.com/office/officeart/2005/8/layout/orgChart1"/>
    <dgm:cxn modelId="{1B49FA96-0FF8-4F84-834F-9CCB14C4DD0D}" type="presParOf" srcId="{5D4D6554-34BE-4214-9B8E-8875BF6E094D}" destId="{44326F6B-94B4-4D16-861B-BB48DF3F7A8A}" srcOrd="1" destOrd="0" presId="urn:microsoft.com/office/officeart/2005/8/layout/orgChart1"/>
    <dgm:cxn modelId="{4D2D38FD-51DF-452A-9F36-93A1B9761E36}" type="presParOf" srcId="{99708E32-4431-4722-B289-0AB69338157A}" destId="{9EBB28E9-43DF-48A7-9C65-93ABCF49E025}" srcOrd="1" destOrd="0" presId="urn:microsoft.com/office/officeart/2005/8/layout/orgChart1"/>
    <dgm:cxn modelId="{3FA2B08B-CB79-4CED-AEFF-A298A0A0B7BD}" type="presParOf" srcId="{99708E32-4431-4722-B289-0AB69338157A}" destId="{71FE9A10-C8E2-4DEB-8B22-DC7D7EC0DA07}" srcOrd="2" destOrd="0" presId="urn:microsoft.com/office/officeart/2005/8/layout/orgChart1"/>
    <dgm:cxn modelId="{7A580F46-ACF1-4F4B-8FA4-503F0F952BE8}" type="presParOf" srcId="{C6E41CAC-9585-4A86-A92B-DC8BFF82AF7B}" destId="{ADFAC8AD-78EF-48D9-8F04-8A3D4D153B3E}" srcOrd="2" destOrd="0" presId="urn:microsoft.com/office/officeart/2005/8/layout/orgChart1"/>
    <dgm:cxn modelId="{F310C917-1E75-4BAA-A424-E9187469C663}" type="presParOf" srcId="{C6E41CAC-9585-4A86-A92B-DC8BFF82AF7B}" destId="{5C4C1239-FF35-4A97-B9DB-8DCD1C76F16C}" srcOrd="3" destOrd="0" presId="urn:microsoft.com/office/officeart/2005/8/layout/orgChart1"/>
    <dgm:cxn modelId="{3B2B8634-E88F-4256-BB60-415185799B4F}" type="presParOf" srcId="{5C4C1239-FF35-4A97-B9DB-8DCD1C76F16C}" destId="{4C68C24E-07BE-41D3-9213-D416F5246444}" srcOrd="0" destOrd="0" presId="urn:microsoft.com/office/officeart/2005/8/layout/orgChart1"/>
    <dgm:cxn modelId="{94FE06CF-DCD7-4A96-A873-D3045715C5B1}" type="presParOf" srcId="{4C68C24E-07BE-41D3-9213-D416F5246444}" destId="{9E1AFB6B-8633-45DC-A636-8F7378C1DFEC}" srcOrd="0" destOrd="0" presId="urn:microsoft.com/office/officeart/2005/8/layout/orgChart1"/>
    <dgm:cxn modelId="{E4775821-F6F5-4AE7-A5C6-386CE9CC01E6}" type="presParOf" srcId="{4C68C24E-07BE-41D3-9213-D416F5246444}" destId="{98F07321-3659-411B-881A-30C6FD685C4A}" srcOrd="1" destOrd="0" presId="urn:microsoft.com/office/officeart/2005/8/layout/orgChart1"/>
    <dgm:cxn modelId="{039E6DDF-7454-4C33-A7E7-2C9AF4F08670}" type="presParOf" srcId="{5C4C1239-FF35-4A97-B9DB-8DCD1C76F16C}" destId="{24F466A6-8570-4B0E-9BBE-B7254A78E4DB}" srcOrd="1" destOrd="0" presId="urn:microsoft.com/office/officeart/2005/8/layout/orgChart1"/>
    <dgm:cxn modelId="{AEFFD76B-28B2-4F5B-B5E2-19D6DA25AE47}" type="presParOf" srcId="{24F466A6-8570-4B0E-9BBE-B7254A78E4DB}" destId="{0ED7E34F-D04D-4373-8B05-817BC7CB2734}" srcOrd="0" destOrd="0" presId="urn:microsoft.com/office/officeart/2005/8/layout/orgChart1"/>
    <dgm:cxn modelId="{54E3B484-E8C6-4576-8FD3-7F9BF45FEC86}" type="presParOf" srcId="{24F466A6-8570-4B0E-9BBE-B7254A78E4DB}" destId="{3017B485-4CA2-41D3-A7BF-64F0436DB536}" srcOrd="1" destOrd="0" presId="urn:microsoft.com/office/officeart/2005/8/layout/orgChart1"/>
    <dgm:cxn modelId="{375DFFAE-8DA9-4F69-AC48-89E7F1777304}" type="presParOf" srcId="{3017B485-4CA2-41D3-A7BF-64F0436DB536}" destId="{1C0AD4EB-3C65-4512-BD42-AC7843DB2ACD}" srcOrd="0" destOrd="0" presId="urn:microsoft.com/office/officeart/2005/8/layout/orgChart1"/>
    <dgm:cxn modelId="{6A7558F7-C78B-4CCA-AD6B-49297B508AAA}" type="presParOf" srcId="{1C0AD4EB-3C65-4512-BD42-AC7843DB2ACD}" destId="{1B495564-2F03-43AB-9829-531041DCA519}" srcOrd="0" destOrd="0" presId="urn:microsoft.com/office/officeart/2005/8/layout/orgChart1"/>
    <dgm:cxn modelId="{58D53E05-EFC1-4770-8EC9-6BB267DD050C}" type="presParOf" srcId="{1C0AD4EB-3C65-4512-BD42-AC7843DB2ACD}" destId="{32B5C52D-D36A-41F7-A793-1602544833B5}" srcOrd="1" destOrd="0" presId="urn:microsoft.com/office/officeart/2005/8/layout/orgChart1"/>
    <dgm:cxn modelId="{1E4A10C4-432F-48AE-B001-FD414538DB79}" type="presParOf" srcId="{3017B485-4CA2-41D3-A7BF-64F0436DB536}" destId="{4736E712-F62E-4B02-BCA6-7BEDC0F2ACB4}" srcOrd="1" destOrd="0" presId="urn:microsoft.com/office/officeart/2005/8/layout/orgChart1"/>
    <dgm:cxn modelId="{D21E8979-5B01-4964-A7DB-8A96A3E34016}" type="presParOf" srcId="{3017B485-4CA2-41D3-A7BF-64F0436DB536}" destId="{55AD331E-8A66-42C6-9E2C-A143DFD0E97D}" srcOrd="2" destOrd="0" presId="urn:microsoft.com/office/officeart/2005/8/layout/orgChart1"/>
    <dgm:cxn modelId="{55EAEE7E-5AAE-4663-9ED9-834BF5E30ED1}" type="presParOf" srcId="{24F466A6-8570-4B0E-9BBE-B7254A78E4DB}" destId="{6473D9AE-1A14-4507-8329-0599264ABFB7}" srcOrd="2" destOrd="0" presId="urn:microsoft.com/office/officeart/2005/8/layout/orgChart1"/>
    <dgm:cxn modelId="{475CA513-2A96-4290-B3E6-30A028663D83}" type="presParOf" srcId="{24F466A6-8570-4B0E-9BBE-B7254A78E4DB}" destId="{D9AB5A29-5AA6-4C6D-8E77-2423F67D51CE}" srcOrd="3" destOrd="0" presId="urn:microsoft.com/office/officeart/2005/8/layout/orgChart1"/>
    <dgm:cxn modelId="{C1D1FEDA-4B10-4977-B5A4-79859834AE9D}" type="presParOf" srcId="{D9AB5A29-5AA6-4C6D-8E77-2423F67D51CE}" destId="{7B3D931B-EC1C-402B-B2D7-CF7EA0D48522}" srcOrd="0" destOrd="0" presId="urn:microsoft.com/office/officeart/2005/8/layout/orgChart1"/>
    <dgm:cxn modelId="{0B6DF2D4-C106-44E7-8910-2BD2A5D3F781}" type="presParOf" srcId="{7B3D931B-EC1C-402B-B2D7-CF7EA0D48522}" destId="{84876B63-9DBA-4825-B64A-A47EC486499E}" srcOrd="0" destOrd="0" presId="urn:microsoft.com/office/officeart/2005/8/layout/orgChart1"/>
    <dgm:cxn modelId="{372B101A-0A5B-4A26-8C62-C5B2454CBDCC}" type="presParOf" srcId="{7B3D931B-EC1C-402B-B2D7-CF7EA0D48522}" destId="{062EC46F-1197-4BB8-A101-91D43D6D6AC8}" srcOrd="1" destOrd="0" presId="urn:microsoft.com/office/officeart/2005/8/layout/orgChart1"/>
    <dgm:cxn modelId="{1B66A89C-E941-429A-A075-7BDAE76D4C09}" type="presParOf" srcId="{D9AB5A29-5AA6-4C6D-8E77-2423F67D51CE}" destId="{1E4E1BEB-65B7-46E6-895A-E85461DCB303}" srcOrd="1" destOrd="0" presId="urn:microsoft.com/office/officeart/2005/8/layout/orgChart1"/>
    <dgm:cxn modelId="{C22934C3-D890-4D81-8148-88A8BBB07416}" type="presParOf" srcId="{D9AB5A29-5AA6-4C6D-8E77-2423F67D51CE}" destId="{50BBC3E0-15C6-44D6-ADE0-5CDE54A97F6F}" srcOrd="2" destOrd="0" presId="urn:microsoft.com/office/officeart/2005/8/layout/orgChart1"/>
    <dgm:cxn modelId="{2BA7931B-F1A2-4B3A-80C9-3D3440DD723B}" type="presParOf" srcId="{5C4C1239-FF35-4A97-B9DB-8DCD1C76F16C}" destId="{01329FB9-6064-4CF4-AD93-842514B77238}" srcOrd="2" destOrd="0" presId="urn:microsoft.com/office/officeart/2005/8/layout/orgChart1"/>
    <dgm:cxn modelId="{162C1457-4DA1-4A70-B0D6-DF5E05FF9BC8}" type="presParOf" srcId="{393999F6-DB89-411D-8A6F-C6D6AE648E05}" destId="{D86930D7-B95F-4874-A814-7D71FF6720D0}" srcOrd="2" destOrd="0" presId="urn:microsoft.com/office/officeart/2005/8/layout/orgChart1"/>
    <dgm:cxn modelId="{22E4C66B-C706-41EA-B241-A59911BA250B}" type="presParOf" srcId="{A5A92974-2F6B-4D0E-9EF5-6A1E79D121FB}" destId="{21FD31CD-CFF6-4A84-B87A-EB6424BCD521}" srcOrd="2" destOrd="0" presId="urn:microsoft.com/office/officeart/2005/8/layout/orgChart1"/>
    <dgm:cxn modelId="{52F68AE0-897A-43E6-B03F-E3BF51A182C1}" type="presParOf" srcId="{F14387D1-8E17-4622-B21F-5368047A062D}" destId="{4F402D33-CDE5-4FA0-A35B-FF815305AC30}" srcOrd="2" destOrd="0" presId="urn:microsoft.com/office/officeart/2005/8/layout/orgChart1"/>
    <dgm:cxn modelId="{8C2FAF82-3372-418F-9C4A-A6690CDEF402}" type="presParOf" srcId="{F14387D1-8E17-4622-B21F-5368047A062D}" destId="{ACC4F961-9406-4518-AA9C-7E2B3896F69B}" srcOrd="3" destOrd="0" presId="urn:microsoft.com/office/officeart/2005/8/layout/orgChart1"/>
    <dgm:cxn modelId="{734401A3-4165-422C-8408-AB47E21CFF6A}" type="presParOf" srcId="{ACC4F961-9406-4518-AA9C-7E2B3896F69B}" destId="{0CF11670-AA49-4A79-834F-232CE09AAA8E}" srcOrd="0" destOrd="0" presId="urn:microsoft.com/office/officeart/2005/8/layout/orgChart1"/>
    <dgm:cxn modelId="{378B90B1-5BB2-4CC3-BD03-5A196C4ADB3D}" type="presParOf" srcId="{0CF11670-AA49-4A79-834F-232CE09AAA8E}" destId="{21944BCD-E2F4-4223-9B9A-5B99C60690C9}" srcOrd="0" destOrd="0" presId="urn:microsoft.com/office/officeart/2005/8/layout/orgChart1"/>
    <dgm:cxn modelId="{E6DB71F1-99E9-4DFF-B055-3EABBE58B9BB}" type="presParOf" srcId="{0CF11670-AA49-4A79-834F-232CE09AAA8E}" destId="{FC1F7B02-306F-4972-AD08-9FCBF1F54890}" srcOrd="1" destOrd="0" presId="urn:microsoft.com/office/officeart/2005/8/layout/orgChart1"/>
    <dgm:cxn modelId="{EB796F71-1974-40B5-BEC0-62B6B553C6C1}" type="presParOf" srcId="{ACC4F961-9406-4518-AA9C-7E2B3896F69B}" destId="{19F350D2-3E6A-4F1B-A48D-5B9B5F5988C5}" srcOrd="1" destOrd="0" presId="urn:microsoft.com/office/officeart/2005/8/layout/orgChart1"/>
    <dgm:cxn modelId="{8F59DC1D-A868-4F97-A327-252F5DED8AA9}" type="presParOf" srcId="{19F350D2-3E6A-4F1B-A48D-5B9B5F5988C5}" destId="{3E004B38-E860-47FB-B753-69B35AF523E6}" srcOrd="0" destOrd="0" presId="urn:microsoft.com/office/officeart/2005/8/layout/orgChart1"/>
    <dgm:cxn modelId="{BDE021E8-2DD8-4338-A1D5-1FAD98CBAF24}" type="presParOf" srcId="{19F350D2-3E6A-4F1B-A48D-5B9B5F5988C5}" destId="{FC0B1414-B4E4-46D4-AEF9-78E8247C70B6}" srcOrd="1" destOrd="0" presId="urn:microsoft.com/office/officeart/2005/8/layout/orgChart1"/>
    <dgm:cxn modelId="{4F9313AE-34A7-4ABC-91B5-EA56DFC16E90}" type="presParOf" srcId="{FC0B1414-B4E4-46D4-AEF9-78E8247C70B6}" destId="{732D322E-E14F-47D2-B200-8BFF629245B4}" srcOrd="0" destOrd="0" presId="urn:microsoft.com/office/officeart/2005/8/layout/orgChart1"/>
    <dgm:cxn modelId="{2E6B72EF-EAE5-456D-9350-2D713677BA3B}" type="presParOf" srcId="{732D322E-E14F-47D2-B200-8BFF629245B4}" destId="{3C64B14D-ABBA-4A80-A013-8942BA94F6A2}" srcOrd="0" destOrd="0" presId="urn:microsoft.com/office/officeart/2005/8/layout/orgChart1"/>
    <dgm:cxn modelId="{18026A11-DB84-4603-ADA9-49739886F1E4}" type="presParOf" srcId="{732D322E-E14F-47D2-B200-8BFF629245B4}" destId="{83B0AA0F-9CFE-4B62-90EE-8A54A79C6E03}" srcOrd="1" destOrd="0" presId="urn:microsoft.com/office/officeart/2005/8/layout/orgChart1"/>
    <dgm:cxn modelId="{EC793AEC-6C30-477B-8075-30D30C0D37B3}" type="presParOf" srcId="{FC0B1414-B4E4-46D4-AEF9-78E8247C70B6}" destId="{C0003542-A627-4BFD-9DF2-85C3E2CF8002}" srcOrd="1" destOrd="0" presId="urn:microsoft.com/office/officeart/2005/8/layout/orgChart1"/>
    <dgm:cxn modelId="{72E5C8FE-E2A4-4717-9F44-95E376C6D6B1}" type="presParOf" srcId="{C0003542-A627-4BFD-9DF2-85C3E2CF8002}" destId="{38B46A2F-8555-4636-BEAD-D24A13065469}" srcOrd="0" destOrd="0" presId="urn:microsoft.com/office/officeart/2005/8/layout/orgChart1"/>
    <dgm:cxn modelId="{806E9B16-7291-4CDF-8F12-8181698E86B2}" type="presParOf" srcId="{C0003542-A627-4BFD-9DF2-85C3E2CF8002}" destId="{6916C2BB-C630-472F-B908-5E5BB1C42AA5}" srcOrd="1" destOrd="0" presId="urn:microsoft.com/office/officeart/2005/8/layout/orgChart1"/>
    <dgm:cxn modelId="{3428A15B-9E7B-4CDD-A175-1B92A8405C66}" type="presParOf" srcId="{6916C2BB-C630-472F-B908-5E5BB1C42AA5}" destId="{18E883C5-D164-4468-ABFB-FF5D2D1BD3D0}" srcOrd="0" destOrd="0" presId="urn:microsoft.com/office/officeart/2005/8/layout/orgChart1"/>
    <dgm:cxn modelId="{71B04AE9-3B50-415B-84AD-EC39E9CFCB74}" type="presParOf" srcId="{18E883C5-D164-4468-ABFB-FF5D2D1BD3D0}" destId="{08682AC2-A4B3-4342-904F-20383B2EAE56}" srcOrd="0" destOrd="0" presId="urn:microsoft.com/office/officeart/2005/8/layout/orgChart1"/>
    <dgm:cxn modelId="{B4B5393B-12AE-4264-B578-CB72173021D0}" type="presParOf" srcId="{18E883C5-D164-4468-ABFB-FF5D2D1BD3D0}" destId="{6F60EA3B-2217-4955-9323-662F0CC709E0}" srcOrd="1" destOrd="0" presId="urn:microsoft.com/office/officeart/2005/8/layout/orgChart1"/>
    <dgm:cxn modelId="{1AA3C8C0-F4EF-4952-8F4F-8F87E3521E06}" type="presParOf" srcId="{6916C2BB-C630-472F-B908-5E5BB1C42AA5}" destId="{3233299C-229A-42AC-AB73-C9B8389BCFDD}" srcOrd="1" destOrd="0" presId="urn:microsoft.com/office/officeart/2005/8/layout/orgChart1"/>
    <dgm:cxn modelId="{447210E1-2E88-4DE8-B99A-CF275E73C06F}" type="presParOf" srcId="{6916C2BB-C630-472F-B908-5E5BB1C42AA5}" destId="{983BD810-D132-428E-AA8C-FA923F13B429}" srcOrd="2" destOrd="0" presId="urn:microsoft.com/office/officeart/2005/8/layout/orgChart1"/>
    <dgm:cxn modelId="{F760932F-CD0A-4DF3-A259-2A2288466B3A}" type="presParOf" srcId="{C0003542-A627-4BFD-9DF2-85C3E2CF8002}" destId="{39F96EC1-FA93-4AAC-A87F-731F16DC56A8}" srcOrd="2" destOrd="0" presId="urn:microsoft.com/office/officeart/2005/8/layout/orgChart1"/>
    <dgm:cxn modelId="{4F016456-658C-4C6D-A165-94D6B520DEAB}" type="presParOf" srcId="{C0003542-A627-4BFD-9DF2-85C3E2CF8002}" destId="{71E69AB4-40D8-4A51-87A8-A439076D3793}" srcOrd="3" destOrd="0" presId="urn:microsoft.com/office/officeart/2005/8/layout/orgChart1"/>
    <dgm:cxn modelId="{26AAC501-48B2-4AA1-903C-0485926B1C95}" type="presParOf" srcId="{71E69AB4-40D8-4A51-87A8-A439076D3793}" destId="{DD0CF51A-4A11-4288-8432-FFD01FF0ABE7}" srcOrd="0" destOrd="0" presId="urn:microsoft.com/office/officeart/2005/8/layout/orgChart1"/>
    <dgm:cxn modelId="{6E163EB0-5CC0-4B9A-A4D1-CE3368524FCD}" type="presParOf" srcId="{DD0CF51A-4A11-4288-8432-FFD01FF0ABE7}" destId="{EF12D7BD-D17F-4115-861F-E034CEB57157}" srcOrd="0" destOrd="0" presId="urn:microsoft.com/office/officeart/2005/8/layout/orgChart1"/>
    <dgm:cxn modelId="{497500A8-4EB9-4920-9FD2-D8AB2957B3C1}" type="presParOf" srcId="{DD0CF51A-4A11-4288-8432-FFD01FF0ABE7}" destId="{31141B47-C84A-4296-B041-71299982826E}" srcOrd="1" destOrd="0" presId="urn:microsoft.com/office/officeart/2005/8/layout/orgChart1"/>
    <dgm:cxn modelId="{6270E551-126B-41B2-AB46-F428AC8D08AC}" type="presParOf" srcId="{71E69AB4-40D8-4A51-87A8-A439076D3793}" destId="{23FF73CF-AB8C-4435-A0FA-03A3B3C1365C}" srcOrd="1" destOrd="0" presId="urn:microsoft.com/office/officeart/2005/8/layout/orgChart1"/>
    <dgm:cxn modelId="{3516991A-4662-42BA-A72F-98FFCF644C0D}" type="presParOf" srcId="{23FF73CF-AB8C-4435-A0FA-03A3B3C1365C}" destId="{9F73656B-FBCF-4CDC-8771-15CC80475F85}" srcOrd="0" destOrd="0" presId="urn:microsoft.com/office/officeart/2005/8/layout/orgChart1"/>
    <dgm:cxn modelId="{3A1E1AA2-3711-4EED-8278-E11E1B125673}" type="presParOf" srcId="{23FF73CF-AB8C-4435-A0FA-03A3B3C1365C}" destId="{9E0CBCAD-2821-4688-A995-69A32D427BDF}" srcOrd="1" destOrd="0" presId="urn:microsoft.com/office/officeart/2005/8/layout/orgChart1"/>
    <dgm:cxn modelId="{F0938BB8-5AE5-41B9-A909-129B1EED724C}" type="presParOf" srcId="{9E0CBCAD-2821-4688-A995-69A32D427BDF}" destId="{771522E9-3624-4E67-BB7B-9AA93C1BE43C}" srcOrd="0" destOrd="0" presId="urn:microsoft.com/office/officeart/2005/8/layout/orgChart1"/>
    <dgm:cxn modelId="{B9D7C33E-D73E-4C8F-8D64-5356A409ECEF}" type="presParOf" srcId="{771522E9-3624-4E67-BB7B-9AA93C1BE43C}" destId="{89B701E4-2BBD-48CD-B59F-3644FB49C5EA}" srcOrd="0" destOrd="0" presId="urn:microsoft.com/office/officeart/2005/8/layout/orgChart1"/>
    <dgm:cxn modelId="{D3806262-8174-49B6-A1A5-FABCC08E2534}" type="presParOf" srcId="{771522E9-3624-4E67-BB7B-9AA93C1BE43C}" destId="{BF55EDDD-D3E4-46A7-ACA3-C236606FB0DA}" srcOrd="1" destOrd="0" presId="urn:microsoft.com/office/officeart/2005/8/layout/orgChart1"/>
    <dgm:cxn modelId="{3BC48666-5158-4D18-A848-A90DFFE7902B}" type="presParOf" srcId="{9E0CBCAD-2821-4688-A995-69A32D427BDF}" destId="{EFA3A228-A8D2-48BF-A4CB-A45D5B81E79C}" srcOrd="1" destOrd="0" presId="urn:microsoft.com/office/officeart/2005/8/layout/orgChart1"/>
    <dgm:cxn modelId="{22581567-6CE2-49C0-BBD8-EF7D7F931F25}" type="presParOf" srcId="{9E0CBCAD-2821-4688-A995-69A32D427BDF}" destId="{BB433F34-4CD3-4B1C-ADD2-614C56742840}" srcOrd="2" destOrd="0" presId="urn:microsoft.com/office/officeart/2005/8/layout/orgChart1"/>
    <dgm:cxn modelId="{0C71ED2B-F0AA-4CB9-B885-F758B7ECA7BB}" type="presParOf" srcId="{23FF73CF-AB8C-4435-A0FA-03A3B3C1365C}" destId="{C65F791F-44A4-44EA-B903-4928F9B7B0CB}" srcOrd="2" destOrd="0" presId="urn:microsoft.com/office/officeart/2005/8/layout/orgChart1"/>
    <dgm:cxn modelId="{606AF56C-CFD1-42E9-B1A5-BC8602483450}" type="presParOf" srcId="{23FF73CF-AB8C-4435-A0FA-03A3B3C1365C}" destId="{0A904886-7422-43B6-BB4B-BB7E68BEE96C}" srcOrd="3" destOrd="0" presId="urn:microsoft.com/office/officeart/2005/8/layout/orgChart1"/>
    <dgm:cxn modelId="{5DC7C558-F082-41EB-8371-98604CD785D7}" type="presParOf" srcId="{0A904886-7422-43B6-BB4B-BB7E68BEE96C}" destId="{14C3131E-12C5-4A24-859C-B83E9B8D6002}" srcOrd="0" destOrd="0" presId="urn:microsoft.com/office/officeart/2005/8/layout/orgChart1"/>
    <dgm:cxn modelId="{9938D7B5-5ACE-4125-9551-475A913842EE}" type="presParOf" srcId="{14C3131E-12C5-4A24-859C-B83E9B8D6002}" destId="{A1413E64-2426-4B7D-A1A9-868AC138807E}" srcOrd="0" destOrd="0" presId="urn:microsoft.com/office/officeart/2005/8/layout/orgChart1"/>
    <dgm:cxn modelId="{B786E04D-7279-499E-91C4-76EAAE588FB1}" type="presParOf" srcId="{14C3131E-12C5-4A24-859C-B83E9B8D6002}" destId="{DB9EA04F-858D-4587-A453-DAEE38140E9A}" srcOrd="1" destOrd="0" presId="urn:microsoft.com/office/officeart/2005/8/layout/orgChart1"/>
    <dgm:cxn modelId="{2D4F14CE-A340-4F9D-8442-2328450951F1}" type="presParOf" srcId="{0A904886-7422-43B6-BB4B-BB7E68BEE96C}" destId="{45CE7984-1AF1-4BF8-9973-90CA4735DE61}" srcOrd="1" destOrd="0" presId="urn:microsoft.com/office/officeart/2005/8/layout/orgChart1"/>
    <dgm:cxn modelId="{9693B6E0-C807-4AC4-8B8E-3B0BB38B3A31}" type="presParOf" srcId="{45CE7984-1AF1-4BF8-9973-90CA4735DE61}" destId="{7DAAE039-8262-4F19-9B04-89F378CAC505}" srcOrd="0" destOrd="0" presId="urn:microsoft.com/office/officeart/2005/8/layout/orgChart1"/>
    <dgm:cxn modelId="{8D5A6933-8D86-4EE5-ABC2-24C6FF3ABC5B}" type="presParOf" srcId="{45CE7984-1AF1-4BF8-9973-90CA4735DE61}" destId="{761AF915-21F8-4026-920B-2095D865EDCB}" srcOrd="1" destOrd="0" presId="urn:microsoft.com/office/officeart/2005/8/layout/orgChart1"/>
    <dgm:cxn modelId="{5D6C1465-453E-4E37-BEFA-CC57F6F91D44}" type="presParOf" srcId="{761AF915-21F8-4026-920B-2095D865EDCB}" destId="{DA704FB2-659F-4390-98B3-D0FCD60419F1}" srcOrd="0" destOrd="0" presId="urn:microsoft.com/office/officeart/2005/8/layout/orgChart1"/>
    <dgm:cxn modelId="{EF2F6F8F-261B-4674-B23B-28FE97021898}" type="presParOf" srcId="{DA704FB2-659F-4390-98B3-D0FCD60419F1}" destId="{9BFE7A48-0F27-41EC-AC8C-038D8B6F0CCC}" srcOrd="0" destOrd="0" presId="urn:microsoft.com/office/officeart/2005/8/layout/orgChart1"/>
    <dgm:cxn modelId="{2A55FD65-92D2-4065-9423-21EE9E4076A0}" type="presParOf" srcId="{DA704FB2-659F-4390-98B3-D0FCD60419F1}" destId="{B9DAFB1D-C890-4779-9AD5-44D302004C16}" srcOrd="1" destOrd="0" presId="urn:microsoft.com/office/officeart/2005/8/layout/orgChart1"/>
    <dgm:cxn modelId="{12F7431E-7DE7-4F8D-96F2-932861770F36}" type="presParOf" srcId="{761AF915-21F8-4026-920B-2095D865EDCB}" destId="{C59DA177-50E9-4083-AE79-C25325C6E29A}" srcOrd="1" destOrd="0" presId="urn:microsoft.com/office/officeart/2005/8/layout/orgChart1"/>
    <dgm:cxn modelId="{42A13515-C40C-4FB2-B2DD-D4382C39A507}" type="presParOf" srcId="{761AF915-21F8-4026-920B-2095D865EDCB}" destId="{DD147503-9AB3-4B84-B0EC-AD87616637B1}" srcOrd="2" destOrd="0" presId="urn:microsoft.com/office/officeart/2005/8/layout/orgChart1"/>
    <dgm:cxn modelId="{AFDD3F2E-875E-4827-B75F-9F703211B95F}" type="presParOf" srcId="{45CE7984-1AF1-4BF8-9973-90CA4735DE61}" destId="{A9BB6D5A-D21B-45BA-A6BC-9BC6082B3F1D}" srcOrd="2" destOrd="0" presId="urn:microsoft.com/office/officeart/2005/8/layout/orgChart1"/>
    <dgm:cxn modelId="{46A20CC9-893C-443D-BB10-E6E1F834A0DD}" type="presParOf" srcId="{45CE7984-1AF1-4BF8-9973-90CA4735DE61}" destId="{8199727A-91EE-4895-A6C6-C10116342DDC}" srcOrd="3" destOrd="0" presId="urn:microsoft.com/office/officeart/2005/8/layout/orgChart1"/>
    <dgm:cxn modelId="{53F2FA2D-6C4A-4B92-BA0C-C7B36AB56BF1}" type="presParOf" srcId="{8199727A-91EE-4895-A6C6-C10116342DDC}" destId="{895F36A1-4FF5-4993-BD9E-29B7697B0A56}" srcOrd="0" destOrd="0" presId="urn:microsoft.com/office/officeart/2005/8/layout/orgChart1"/>
    <dgm:cxn modelId="{A658C34A-0D27-4E0A-8149-B585C93DBAB0}" type="presParOf" srcId="{895F36A1-4FF5-4993-BD9E-29B7697B0A56}" destId="{52DE014A-FBEF-42E8-A2F2-8F9BC5BE7CF1}" srcOrd="0" destOrd="0" presId="urn:microsoft.com/office/officeart/2005/8/layout/orgChart1"/>
    <dgm:cxn modelId="{89FF6AB0-AF71-4504-8ED8-477296CEB2B8}" type="presParOf" srcId="{895F36A1-4FF5-4993-BD9E-29B7697B0A56}" destId="{C1F5A37F-7ADA-44AE-A42F-6F592FF1A80C}" srcOrd="1" destOrd="0" presId="urn:microsoft.com/office/officeart/2005/8/layout/orgChart1"/>
    <dgm:cxn modelId="{1179808E-9EEB-473D-96B0-4DF056E15ECC}" type="presParOf" srcId="{8199727A-91EE-4895-A6C6-C10116342DDC}" destId="{EAA70E04-62AA-4BAF-A46B-E0FBFA2197AF}" srcOrd="1" destOrd="0" presId="urn:microsoft.com/office/officeart/2005/8/layout/orgChart1"/>
    <dgm:cxn modelId="{3EAEB2AE-2CC3-49E4-9B7F-8423DA4AA831}" type="presParOf" srcId="{8199727A-91EE-4895-A6C6-C10116342DDC}" destId="{C7B7AEE0-062B-4622-88B4-2DDBFE0F036B}" srcOrd="2" destOrd="0" presId="urn:microsoft.com/office/officeart/2005/8/layout/orgChart1"/>
    <dgm:cxn modelId="{0DC507D5-6009-4D71-9D3C-76A785C04471}" type="presParOf" srcId="{0A904886-7422-43B6-BB4B-BB7E68BEE96C}" destId="{6FC91DE3-BEBC-45A3-AC5C-FB26A2C071D6}" srcOrd="2" destOrd="0" presId="urn:microsoft.com/office/officeart/2005/8/layout/orgChart1"/>
    <dgm:cxn modelId="{D2E0C84C-A40F-4F67-938F-9E9B2B2001FF}" type="presParOf" srcId="{71E69AB4-40D8-4A51-87A8-A439076D3793}" destId="{48FB5159-1AE6-49D1-9B00-C47A086726BB}" srcOrd="2" destOrd="0" presId="urn:microsoft.com/office/officeart/2005/8/layout/orgChart1"/>
    <dgm:cxn modelId="{2731E6A4-AE3C-4DAA-8172-5300F1C8A9A7}" type="presParOf" srcId="{FC0B1414-B4E4-46D4-AEF9-78E8247C70B6}" destId="{B5BAFBC7-C297-484A-9B40-CA2293BF8337}" srcOrd="2" destOrd="0" presId="urn:microsoft.com/office/officeart/2005/8/layout/orgChart1"/>
    <dgm:cxn modelId="{F590E712-3B9A-4FFE-AC07-9CC0BD558DDF}" type="presParOf" srcId="{ACC4F961-9406-4518-AA9C-7E2B3896F69B}" destId="{78E828FE-3301-4B72-A88D-CDF3CFC3E0E6}" srcOrd="2" destOrd="0" presId="urn:microsoft.com/office/officeart/2005/8/layout/orgChart1"/>
    <dgm:cxn modelId="{70007A71-DDBE-486D-963B-BE297CD81FCD}" type="presParOf" srcId="{C9ACDB47-8900-4EDF-BC2D-30F41C0D988D}" destId="{BDC30685-8250-49CD-AB3C-9519BD77B87C}" srcOrd="2" destOrd="0" presId="urn:microsoft.com/office/officeart/2005/8/layout/orgChart1"/>
    <dgm:cxn modelId="{50736E72-D896-4204-859C-B739EE31F6FF}" type="presParOf" srcId="{6B235394-2DAF-463F-9C35-A72A294F583D}" destId="{02062DE3-B043-48CF-B90F-F9ACF2B272AE}" srcOrd="2" destOrd="0" presId="urn:microsoft.com/office/officeart/2005/8/layout/orgChart1"/>
    <dgm:cxn modelId="{A1D28706-D49E-4017-BF43-6F39F8BFA3DE}" type="presParOf" srcId="{681982C5-D261-4AD1-AD28-926C3DF1CD19}" destId="{C2AF26CE-96FE-4AEB-8FB4-65768FB2B2B1}" srcOrd="2" destOrd="0" presId="urn:microsoft.com/office/officeart/2005/8/layout/orgChart1"/>
    <dgm:cxn modelId="{BB105573-D4F3-4EF0-9DE3-A195E63C4C57}" type="presParOf" srcId="{7D36DB7A-4080-4F09-8939-84D124A8781C}" destId="{AB0AD11D-D3B4-44F7-87D7-2BAD94592A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BB6D5A-D21B-45BA-A6BC-9BC6082B3F1D}">
      <dsp:nvSpPr>
        <dsp:cNvPr id="0" name=""/>
        <dsp:cNvSpPr/>
      </dsp:nvSpPr>
      <dsp:spPr>
        <a:xfrm>
          <a:off x="7979027" y="5733678"/>
          <a:ext cx="303041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303041" y="110049"/>
              </a:lnTo>
              <a:lnTo>
                <a:pt x="303041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AE039-8262-4F19-9B04-89F378CAC505}">
      <dsp:nvSpPr>
        <dsp:cNvPr id="0" name=""/>
        <dsp:cNvSpPr/>
      </dsp:nvSpPr>
      <dsp:spPr>
        <a:xfrm>
          <a:off x="7045304" y="5733678"/>
          <a:ext cx="933723" cy="220099"/>
        </a:xfrm>
        <a:custGeom>
          <a:avLst/>
          <a:gdLst/>
          <a:ahLst/>
          <a:cxnLst/>
          <a:rect l="0" t="0" r="0" b="0"/>
          <a:pathLst>
            <a:path>
              <a:moveTo>
                <a:pt x="933723" y="0"/>
              </a:moveTo>
              <a:lnTo>
                <a:pt x="933723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791F-44A4-44EA-B903-4928F9B7B0CB}">
      <dsp:nvSpPr>
        <dsp:cNvPr id="0" name=""/>
        <dsp:cNvSpPr/>
      </dsp:nvSpPr>
      <dsp:spPr>
        <a:xfrm>
          <a:off x="7344932" y="4989533"/>
          <a:ext cx="6340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4095" y="110049"/>
              </a:lnTo>
              <a:lnTo>
                <a:pt x="6340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3656B-FBCF-4CDC-8771-15CC80475F85}">
      <dsp:nvSpPr>
        <dsp:cNvPr id="0" name=""/>
        <dsp:cNvSpPr/>
      </dsp:nvSpPr>
      <dsp:spPr>
        <a:xfrm>
          <a:off x="5942377" y="4989533"/>
          <a:ext cx="1402555" cy="220099"/>
        </a:xfrm>
        <a:custGeom>
          <a:avLst/>
          <a:gdLst/>
          <a:ahLst/>
          <a:cxnLst/>
          <a:rect l="0" t="0" r="0" b="0"/>
          <a:pathLst>
            <a:path>
              <a:moveTo>
                <a:pt x="1402555" y="0"/>
              </a:moveTo>
              <a:lnTo>
                <a:pt x="1402555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96EC1-FA93-4AAC-A87F-731F16DC56A8}">
      <dsp:nvSpPr>
        <dsp:cNvPr id="0" name=""/>
        <dsp:cNvSpPr/>
      </dsp:nvSpPr>
      <dsp:spPr>
        <a:xfrm>
          <a:off x="6720689" y="4270040"/>
          <a:ext cx="624243" cy="195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98"/>
              </a:lnTo>
              <a:lnTo>
                <a:pt x="624243" y="85398"/>
              </a:lnTo>
              <a:lnTo>
                <a:pt x="624243" y="195448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46A2F-8555-4636-BEAD-D24A13065469}">
      <dsp:nvSpPr>
        <dsp:cNvPr id="0" name=""/>
        <dsp:cNvSpPr/>
      </dsp:nvSpPr>
      <dsp:spPr>
        <a:xfrm>
          <a:off x="6076742" y="4270040"/>
          <a:ext cx="643947" cy="195448"/>
        </a:xfrm>
        <a:custGeom>
          <a:avLst/>
          <a:gdLst/>
          <a:ahLst/>
          <a:cxnLst/>
          <a:rect l="0" t="0" r="0" b="0"/>
          <a:pathLst>
            <a:path>
              <a:moveTo>
                <a:pt x="643947" y="0"/>
              </a:moveTo>
              <a:lnTo>
                <a:pt x="643947" y="85398"/>
              </a:lnTo>
              <a:lnTo>
                <a:pt x="0" y="85398"/>
              </a:lnTo>
              <a:lnTo>
                <a:pt x="0" y="195448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04B38-E860-47FB-B753-69B35AF523E6}">
      <dsp:nvSpPr>
        <dsp:cNvPr id="0" name=""/>
        <dsp:cNvSpPr/>
      </dsp:nvSpPr>
      <dsp:spPr>
        <a:xfrm>
          <a:off x="6671217" y="3582948"/>
          <a:ext cx="91440" cy="163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996"/>
              </a:lnTo>
              <a:lnTo>
                <a:pt x="49472" y="52996"/>
              </a:lnTo>
              <a:lnTo>
                <a:pt x="49472" y="163046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02D33-CDE5-4FA0-A35B-FF815305AC30}">
      <dsp:nvSpPr>
        <dsp:cNvPr id="0" name=""/>
        <dsp:cNvSpPr/>
      </dsp:nvSpPr>
      <dsp:spPr>
        <a:xfrm>
          <a:off x="5311722" y="2773627"/>
          <a:ext cx="1405215" cy="285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25"/>
              </a:lnTo>
              <a:lnTo>
                <a:pt x="1405215" y="175225"/>
              </a:lnTo>
              <a:lnTo>
                <a:pt x="1405215" y="28527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3D9AE-1A14-4507-8329-0599264ABFB7}">
      <dsp:nvSpPr>
        <dsp:cNvPr id="0" name=""/>
        <dsp:cNvSpPr/>
      </dsp:nvSpPr>
      <dsp:spPr>
        <a:xfrm>
          <a:off x="3551188" y="4989533"/>
          <a:ext cx="6303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0395" y="110049"/>
              </a:lnTo>
              <a:lnTo>
                <a:pt x="6303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E34F-D04D-4373-8B05-817BC7CB2734}">
      <dsp:nvSpPr>
        <dsp:cNvPr id="0" name=""/>
        <dsp:cNvSpPr/>
      </dsp:nvSpPr>
      <dsp:spPr>
        <a:xfrm>
          <a:off x="2913393" y="4989533"/>
          <a:ext cx="637794" cy="220099"/>
        </a:xfrm>
        <a:custGeom>
          <a:avLst/>
          <a:gdLst/>
          <a:ahLst/>
          <a:cxnLst/>
          <a:rect l="0" t="0" r="0" b="0"/>
          <a:pathLst>
            <a:path>
              <a:moveTo>
                <a:pt x="637794" y="0"/>
              </a:moveTo>
              <a:lnTo>
                <a:pt x="637794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AC8AD-78EF-48D9-8F04-8A3D4D153B3E}">
      <dsp:nvSpPr>
        <dsp:cNvPr id="0" name=""/>
        <dsp:cNvSpPr/>
      </dsp:nvSpPr>
      <dsp:spPr>
        <a:xfrm>
          <a:off x="2734757" y="4240483"/>
          <a:ext cx="816431" cy="225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54"/>
              </a:lnTo>
              <a:lnTo>
                <a:pt x="816431" y="114954"/>
              </a:lnTo>
              <a:lnTo>
                <a:pt x="816431" y="22500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DB1F3-7E0E-45B4-9136-A1E6E2330F65}">
      <dsp:nvSpPr>
        <dsp:cNvPr id="0" name=""/>
        <dsp:cNvSpPr/>
      </dsp:nvSpPr>
      <dsp:spPr>
        <a:xfrm>
          <a:off x="1942777" y="4240483"/>
          <a:ext cx="791979" cy="225004"/>
        </a:xfrm>
        <a:custGeom>
          <a:avLst/>
          <a:gdLst/>
          <a:ahLst/>
          <a:cxnLst/>
          <a:rect l="0" t="0" r="0" b="0"/>
          <a:pathLst>
            <a:path>
              <a:moveTo>
                <a:pt x="791979" y="0"/>
              </a:moveTo>
              <a:lnTo>
                <a:pt x="791979" y="114954"/>
              </a:lnTo>
              <a:lnTo>
                <a:pt x="0" y="114954"/>
              </a:lnTo>
              <a:lnTo>
                <a:pt x="0" y="22500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526AE-466A-40FB-A40F-8EE5045F8081}">
      <dsp:nvSpPr>
        <dsp:cNvPr id="0" name=""/>
        <dsp:cNvSpPr/>
      </dsp:nvSpPr>
      <dsp:spPr>
        <a:xfrm>
          <a:off x="2687737" y="3582948"/>
          <a:ext cx="91440" cy="1334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40"/>
              </a:lnTo>
              <a:lnTo>
                <a:pt x="47019" y="23440"/>
              </a:lnTo>
              <a:lnTo>
                <a:pt x="47019" y="13349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2A9D2-C727-44D8-823B-61F0EA7C180F}">
      <dsp:nvSpPr>
        <dsp:cNvPr id="0" name=""/>
        <dsp:cNvSpPr/>
      </dsp:nvSpPr>
      <dsp:spPr>
        <a:xfrm>
          <a:off x="2733457" y="2773627"/>
          <a:ext cx="2578264" cy="285274"/>
        </a:xfrm>
        <a:custGeom>
          <a:avLst/>
          <a:gdLst/>
          <a:ahLst/>
          <a:cxnLst/>
          <a:rect l="0" t="0" r="0" b="0"/>
          <a:pathLst>
            <a:path>
              <a:moveTo>
                <a:pt x="2578264" y="0"/>
              </a:moveTo>
              <a:lnTo>
                <a:pt x="2578264" y="175225"/>
              </a:lnTo>
              <a:lnTo>
                <a:pt x="0" y="175225"/>
              </a:lnTo>
              <a:lnTo>
                <a:pt x="0" y="28527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CF508-8815-4AAD-B8F6-5814BD88474C}">
      <dsp:nvSpPr>
        <dsp:cNvPr id="0" name=""/>
        <dsp:cNvSpPr/>
      </dsp:nvSpPr>
      <dsp:spPr>
        <a:xfrm>
          <a:off x="5266002" y="2048799"/>
          <a:ext cx="91440" cy="200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78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45F4A-FC55-4CAB-BBB7-392DDF80238E}">
      <dsp:nvSpPr>
        <dsp:cNvPr id="0" name=""/>
        <dsp:cNvSpPr/>
      </dsp:nvSpPr>
      <dsp:spPr>
        <a:xfrm>
          <a:off x="4806317" y="1268810"/>
          <a:ext cx="505405" cy="255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94"/>
              </a:lnTo>
              <a:lnTo>
                <a:pt x="505405" y="145894"/>
              </a:lnTo>
              <a:lnTo>
                <a:pt x="505405" y="255943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BCA1B-6EE8-47BA-B823-9A999B4F1ADD}">
      <dsp:nvSpPr>
        <dsp:cNvPr id="0" name=""/>
        <dsp:cNvSpPr/>
      </dsp:nvSpPr>
      <dsp:spPr>
        <a:xfrm>
          <a:off x="1955718" y="1268810"/>
          <a:ext cx="2850598" cy="255943"/>
        </a:xfrm>
        <a:custGeom>
          <a:avLst/>
          <a:gdLst/>
          <a:ahLst/>
          <a:cxnLst/>
          <a:rect l="0" t="0" r="0" b="0"/>
          <a:pathLst>
            <a:path>
              <a:moveTo>
                <a:pt x="2850598" y="0"/>
              </a:moveTo>
              <a:lnTo>
                <a:pt x="2850598" y="145894"/>
              </a:lnTo>
              <a:lnTo>
                <a:pt x="0" y="145894"/>
              </a:lnTo>
              <a:lnTo>
                <a:pt x="0" y="255943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6437C-18F5-42A9-9E82-5A317791ACD1}">
      <dsp:nvSpPr>
        <dsp:cNvPr id="0" name=""/>
        <dsp:cNvSpPr/>
      </dsp:nvSpPr>
      <dsp:spPr>
        <a:xfrm>
          <a:off x="3208020" y="524665"/>
          <a:ext cx="1598296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1598296" y="110049"/>
              </a:lnTo>
              <a:lnTo>
                <a:pt x="1598296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FECA7-11A9-4347-9988-DC73992AD883}">
      <dsp:nvSpPr>
        <dsp:cNvPr id="0" name=""/>
        <dsp:cNvSpPr/>
      </dsp:nvSpPr>
      <dsp:spPr>
        <a:xfrm>
          <a:off x="819918" y="524665"/>
          <a:ext cx="2388101" cy="220099"/>
        </a:xfrm>
        <a:custGeom>
          <a:avLst/>
          <a:gdLst/>
          <a:ahLst/>
          <a:cxnLst/>
          <a:rect l="0" t="0" r="0" b="0"/>
          <a:pathLst>
            <a:path>
              <a:moveTo>
                <a:pt x="2388101" y="0"/>
              </a:moveTo>
              <a:lnTo>
                <a:pt x="2388101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E4322-4466-45C5-9A69-8E2C90DC7D0D}">
      <dsp:nvSpPr>
        <dsp:cNvPr id="0" name=""/>
        <dsp:cNvSpPr/>
      </dsp:nvSpPr>
      <dsp:spPr>
        <a:xfrm>
          <a:off x="1348858" y="620"/>
          <a:ext cx="371832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low symmetry?</a:t>
          </a:r>
          <a:endParaRPr lang="en-US" sz="1900" kern="1200" dirty="0"/>
        </a:p>
      </dsp:txBody>
      <dsp:txXfrm>
        <a:off x="1348858" y="620"/>
        <a:ext cx="3718323" cy="524045"/>
      </dsp:txXfrm>
    </dsp:sp>
    <dsp:sp modelId="{BFDB40CA-453E-488D-AE07-BF6CBC6E5DE9}">
      <dsp:nvSpPr>
        <dsp:cNvPr id="0" name=""/>
        <dsp:cNvSpPr/>
      </dsp:nvSpPr>
      <dsp:spPr>
        <a:xfrm>
          <a:off x="295872" y="74476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</a:t>
          </a:r>
          <a:r>
            <a:rPr lang="en-US" sz="1900" kern="1200" baseline="-25000" dirty="0" smtClean="0"/>
            <a:t>1</a:t>
          </a:r>
          <a:r>
            <a:rPr lang="en-US" sz="1900" kern="1200" dirty="0" smtClean="0"/>
            <a:t>, C</a:t>
          </a:r>
          <a:r>
            <a:rPr lang="en-US" sz="1900" kern="1200" baseline="-25000" dirty="0" smtClean="0"/>
            <a:t>s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i</a:t>
          </a:r>
          <a:endParaRPr lang="en-US" sz="1900" kern="1200" baseline="-25000" dirty="0"/>
        </a:p>
      </dsp:txBody>
      <dsp:txXfrm>
        <a:off x="295872" y="744764"/>
        <a:ext cx="1048091" cy="524045"/>
      </dsp:txXfrm>
    </dsp:sp>
    <dsp:sp modelId="{D486225E-D80C-4B1F-AF2F-9191C0B83864}">
      <dsp:nvSpPr>
        <dsp:cNvPr id="0" name=""/>
        <dsp:cNvSpPr/>
      </dsp:nvSpPr>
      <dsp:spPr>
        <a:xfrm>
          <a:off x="2669799" y="744764"/>
          <a:ext cx="4273035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high symmetry?</a:t>
          </a:r>
          <a:endParaRPr lang="en-US" sz="1900" kern="1200" dirty="0"/>
        </a:p>
      </dsp:txBody>
      <dsp:txXfrm>
        <a:off x="2669799" y="744764"/>
        <a:ext cx="4273035" cy="524045"/>
      </dsp:txXfrm>
    </dsp:sp>
    <dsp:sp modelId="{ACB0C535-6799-4B12-965F-B91F576C1DCD}">
      <dsp:nvSpPr>
        <dsp:cNvPr id="0" name=""/>
        <dsp:cNvSpPr/>
      </dsp:nvSpPr>
      <dsp:spPr>
        <a:xfrm>
          <a:off x="949996" y="1524754"/>
          <a:ext cx="201144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</a:t>
          </a:r>
          <a:r>
            <a:rPr lang="en-US" sz="1900" kern="1200" baseline="-25000" dirty="0" smtClean="0"/>
            <a:t>d</a:t>
          </a:r>
          <a:r>
            <a:rPr lang="en-US" sz="1900" kern="1200" dirty="0" smtClean="0"/>
            <a:t>, O</a:t>
          </a:r>
          <a:r>
            <a:rPr lang="en-US" sz="1900" kern="1200" baseline="-25000" dirty="0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v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D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I</a:t>
          </a:r>
          <a:r>
            <a:rPr lang="en-US" sz="1900" kern="1200" baseline="-25000" dirty="0" err="1" smtClean="0"/>
            <a:t>h</a:t>
          </a:r>
          <a:endParaRPr lang="en-US" sz="1900" kern="1200" baseline="-25000" dirty="0"/>
        </a:p>
      </dsp:txBody>
      <dsp:txXfrm>
        <a:off x="949996" y="1524754"/>
        <a:ext cx="2011443" cy="524045"/>
      </dsp:txXfrm>
    </dsp:sp>
    <dsp:sp modelId="{76F73210-3162-4812-9830-CA35876FC913}">
      <dsp:nvSpPr>
        <dsp:cNvPr id="0" name=""/>
        <dsp:cNvSpPr/>
      </dsp:nvSpPr>
      <dsp:spPr>
        <a:xfrm>
          <a:off x="3535375" y="1524754"/>
          <a:ext cx="355269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Highest-order rotation axis (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)</a:t>
          </a:r>
          <a:endParaRPr lang="en-US" sz="1900" kern="1200" dirty="0"/>
        </a:p>
      </dsp:txBody>
      <dsp:txXfrm>
        <a:off x="3535375" y="1524754"/>
        <a:ext cx="3552693" cy="524045"/>
      </dsp:txXfrm>
    </dsp:sp>
    <dsp:sp modelId="{88AA4EDD-CCFD-4BB1-9E41-397E65322C10}">
      <dsp:nvSpPr>
        <dsp:cNvPr id="0" name=""/>
        <dsp:cNvSpPr/>
      </dsp:nvSpPr>
      <dsp:spPr>
        <a:xfrm>
          <a:off x="3875827" y="2249582"/>
          <a:ext cx="28717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Perpendicular C</a:t>
          </a:r>
          <a:r>
            <a:rPr lang="en-US" sz="1900" kern="1200" baseline="-25000" dirty="0" smtClean="0"/>
            <a:t>2</a:t>
          </a:r>
          <a:r>
            <a:rPr lang="en-US" sz="1900" kern="1200" dirty="0" smtClean="0"/>
            <a:t>’s?</a:t>
          </a:r>
          <a:endParaRPr lang="en-US" sz="1900" kern="1200" dirty="0"/>
        </a:p>
      </dsp:txBody>
      <dsp:txXfrm>
        <a:off x="3875827" y="2249582"/>
        <a:ext cx="2871790" cy="524045"/>
      </dsp:txXfrm>
    </dsp:sp>
    <dsp:sp modelId="{4497DA8F-5918-426F-8F42-D0D178D6B73A}">
      <dsp:nvSpPr>
        <dsp:cNvPr id="0" name=""/>
        <dsp:cNvSpPr/>
      </dsp:nvSpPr>
      <dsp:spPr>
        <a:xfrm>
          <a:off x="2209412" y="305890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 groups</a:t>
          </a:r>
          <a:endParaRPr lang="en-US" sz="1900" kern="1200" dirty="0"/>
        </a:p>
      </dsp:txBody>
      <dsp:txXfrm>
        <a:off x="2209412" y="3058902"/>
        <a:ext cx="1048091" cy="524045"/>
      </dsp:txXfrm>
    </dsp:sp>
    <dsp:sp modelId="{075BA7A5-DD81-4462-B23B-5DAF016366CE}">
      <dsp:nvSpPr>
        <dsp:cNvPr id="0" name=""/>
        <dsp:cNvSpPr/>
      </dsp:nvSpPr>
      <dsp:spPr>
        <a:xfrm>
          <a:off x="2210706" y="3716438"/>
          <a:ext cx="104810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h</a:t>
          </a:r>
          <a:r>
            <a:rPr lang="en-US" sz="1900" kern="1200" baseline="0" dirty="0" smtClean="0"/>
            <a:t>?</a:t>
          </a:r>
          <a:endParaRPr lang="en-US" sz="1900" kern="1200" baseline="0" dirty="0"/>
        </a:p>
      </dsp:txBody>
      <dsp:txXfrm>
        <a:off x="2210706" y="3716438"/>
        <a:ext cx="1048101" cy="524045"/>
      </dsp:txXfrm>
    </dsp:sp>
    <dsp:sp modelId="{332B8F5E-0CE3-4F74-87A4-62C49E260251}">
      <dsp:nvSpPr>
        <dsp:cNvPr id="0" name=""/>
        <dsp:cNvSpPr/>
      </dsp:nvSpPr>
      <dsp:spPr>
        <a:xfrm>
          <a:off x="1418732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1418732" y="4465488"/>
        <a:ext cx="1048091" cy="524045"/>
      </dsp:txXfrm>
    </dsp:sp>
    <dsp:sp modelId="{9E1AFB6B-8633-45DC-A636-8F7378C1DFEC}">
      <dsp:nvSpPr>
        <dsp:cNvPr id="0" name=""/>
        <dsp:cNvSpPr/>
      </dsp:nvSpPr>
      <dsp:spPr>
        <a:xfrm>
          <a:off x="3027143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d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3027143" y="4465488"/>
        <a:ext cx="1048091" cy="524045"/>
      </dsp:txXfrm>
    </dsp:sp>
    <dsp:sp modelId="{1B495564-2F03-43AB-9829-531041DCA519}">
      <dsp:nvSpPr>
        <dsp:cNvPr id="0" name=""/>
        <dsp:cNvSpPr/>
      </dsp:nvSpPr>
      <dsp:spPr>
        <a:xfrm>
          <a:off x="238934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nd</a:t>
          </a:r>
          <a:endParaRPr lang="en-US" sz="1900" kern="1200" baseline="-25000" dirty="0"/>
        </a:p>
      </dsp:txBody>
      <dsp:txXfrm>
        <a:off x="2389348" y="5209632"/>
        <a:ext cx="1048091" cy="524045"/>
      </dsp:txXfrm>
    </dsp:sp>
    <dsp:sp modelId="{84876B63-9DBA-4825-B64A-A47EC486499E}">
      <dsp:nvSpPr>
        <dsp:cNvPr id="0" name=""/>
        <dsp:cNvSpPr/>
      </dsp:nvSpPr>
      <dsp:spPr>
        <a:xfrm>
          <a:off x="365753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/>
            <a:t>D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3657538" y="5209632"/>
        <a:ext cx="1048091" cy="524045"/>
      </dsp:txXfrm>
    </dsp:sp>
    <dsp:sp modelId="{21944BCD-E2F4-4223-9B9A-5B99C60690C9}">
      <dsp:nvSpPr>
        <dsp:cNvPr id="0" name=""/>
        <dsp:cNvSpPr/>
      </dsp:nvSpPr>
      <dsp:spPr>
        <a:xfrm>
          <a:off x="5625491" y="3058902"/>
          <a:ext cx="21828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 or </a:t>
          </a:r>
          <a:r>
            <a:rPr lang="en-US" sz="1900" kern="1200" dirty="0" err="1" smtClean="0"/>
            <a:t>S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 groups</a:t>
          </a:r>
          <a:endParaRPr lang="en-US" sz="1900" kern="1200" dirty="0"/>
        </a:p>
      </dsp:txBody>
      <dsp:txXfrm>
        <a:off x="5625491" y="3058902"/>
        <a:ext cx="2182890" cy="524045"/>
      </dsp:txXfrm>
    </dsp:sp>
    <dsp:sp modelId="{3C64B14D-ABBA-4A80-A013-8942BA94F6A2}">
      <dsp:nvSpPr>
        <dsp:cNvPr id="0" name=""/>
        <dsp:cNvSpPr/>
      </dsp:nvSpPr>
      <dsp:spPr>
        <a:xfrm>
          <a:off x="6196643" y="374599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>
              <a:latin typeface="+mj-lt"/>
            </a:rPr>
            <a:t>h</a:t>
          </a:r>
          <a:r>
            <a:rPr lang="en-US" sz="1900" kern="1200" baseline="0" dirty="0" smtClean="0"/>
            <a:t>?</a:t>
          </a:r>
          <a:endParaRPr lang="en-US" sz="1900" kern="1200" baseline="-25000" dirty="0">
            <a:latin typeface="+mj-lt"/>
          </a:endParaRPr>
        </a:p>
      </dsp:txBody>
      <dsp:txXfrm>
        <a:off x="6196643" y="3745994"/>
        <a:ext cx="1048091" cy="524045"/>
      </dsp:txXfrm>
    </dsp:sp>
    <dsp:sp modelId="{08682AC2-A4B3-4342-904F-20383B2EAE56}">
      <dsp:nvSpPr>
        <dsp:cNvPr id="0" name=""/>
        <dsp:cNvSpPr/>
      </dsp:nvSpPr>
      <dsp:spPr>
        <a:xfrm>
          <a:off x="5552696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5552696" y="4465488"/>
        <a:ext cx="1048091" cy="524045"/>
      </dsp:txXfrm>
    </dsp:sp>
    <dsp:sp modelId="{EF12D7BD-D17F-4115-861F-E034CEB57157}">
      <dsp:nvSpPr>
        <dsp:cNvPr id="0" name=""/>
        <dsp:cNvSpPr/>
      </dsp:nvSpPr>
      <dsp:spPr>
        <a:xfrm>
          <a:off x="6820887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v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6820887" y="4465488"/>
        <a:ext cx="1048091" cy="524045"/>
      </dsp:txXfrm>
    </dsp:sp>
    <dsp:sp modelId="{89B701E4-2BBD-48CD-B59F-3644FB49C5EA}">
      <dsp:nvSpPr>
        <dsp:cNvPr id="0" name=""/>
        <dsp:cNvSpPr/>
      </dsp:nvSpPr>
      <dsp:spPr>
        <a:xfrm>
          <a:off x="5418331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C</a:t>
          </a:r>
          <a:r>
            <a:rPr lang="en-US" sz="1900" kern="1200" baseline="-25000" smtClean="0"/>
            <a:t>nv</a:t>
          </a:r>
          <a:endParaRPr lang="en-US" sz="1900" kern="1200" baseline="-25000" dirty="0"/>
        </a:p>
      </dsp:txBody>
      <dsp:txXfrm>
        <a:off x="5418331" y="5209632"/>
        <a:ext cx="1048091" cy="524045"/>
      </dsp:txXfrm>
    </dsp:sp>
    <dsp:sp modelId="{A1413E64-2426-4B7D-A1A9-868AC138807E}">
      <dsp:nvSpPr>
        <dsp:cNvPr id="0" name=""/>
        <dsp:cNvSpPr/>
      </dsp:nvSpPr>
      <dsp:spPr>
        <a:xfrm>
          <a:off x="7454982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7454982" y="5209632"/>
        <a:ext cx="1048091" cy="524045"/>
      </dsp:txXfrm>
    </dsp:sp>
    <dsp:sp modelId="{9BFE7A48-0F27-41EC-AC8C-038D8B6F0CCC}">
      <dsp:nvSpPr>
        <dsp:cNvPr id="0" name=""/>
        <dsp:cNvSpPr/>
      </dsp:nvSpPr>
      <dsp:spPr>
        <a:xfrm>
          <a:off x="6521258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endParaRPr lang="en-US" sz="1900" kern="1200" baseline="-25000" dirty="0"/>
        </a:p>
      </dsp:txBody>
      <dsp:txXfrm>
        <a:off x="6521258" y="5953777"/>
        <a:ext cx="1048091" cy="524045"/>
      </dsp:txXfrm>
    </dsp:sp>
    <dsp:sp modelId="{52DE014A-FBEF-42E8-A2F2-8F9BC5BE7CF1}">
      <dsp:nvSpPr>
        <dsp:cNvPr id="0" name=""/>
        <dsp:cNvSpPr/>
      </dsp:nvSpPr>
      <dsp:spPr>
        <a:xfrm>
          <a:off x="7758023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7758023" y="5953777"/>
        <a:ext cx="1048091" cy="5240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BB6D5A-D21B-45BA-A6BC-9BC6082B3F1D}">
      <dsp:nvSpPr>
        <dsp:cNvPr id="0" name=""/>
        <dsp:cNvSpPr/>
      </dsp:nvSpPr>
      <dsp:spPr>
        <a:xfrm>
          <a:off x="7979027" y="5733678"/>
          <a:ext cx="303041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303041" y="110049"/>
              </a:lnTo>
              <a:lnTo>
                <a:pt x="303041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AE039-8262-4F19-9B04-89F378CAC505}">
      <dsp:nvSpPr>
        <dsp:cNvPr id="0" name=""/>
        <dsp:cNvSpPr/>
      </dsp:nvSpPr>
      <dsp:spPr>
        <a:xfrm>
          <a:off x="7045304" y="5733678"/>
          <a:ext cx="933723" cy="220099"/>
        </a:xfrm>
        <a:custGeom>
          <a:avLst/>
          <a:gdLst/>
          <a:ahLst/>
          <a:cxnLst/>
          <a:rect l="0" t="0" r="0" b="0"/>
          <a:pathLst>
            <a:path>
              <a:moveTo>
                <a:pt x="933723" y="0"/>
              </a:moveTo>
              <a:lnTo>
                <a:pt x="933723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791F-44A4-44EA-B903-4928F9B7B0CB}">
      <dsp:nvSpPr>
        <dsp:cNvPr id="0" name=""/>
        <dsp:cNvSpPr/>
      </dsp:nvSpPr>
      <dsp:spPr>
        <a:xfrm>
          <a:off x="7344932" y="4989533"/>
          <a:ext cx="6340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4095" y="110049"/>
              </a:lnTo>
              <a:lnTo>
                <a:pt x="6340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3656B-FBCF-4CDC-8771-15CC80475F85}">
      <dsp:nvSpPr>
        <dsp:cNvPr id="0" name=""/>
        <dsp:cNvSpPr/>
      </dsp:nvSpPr>
      <dsp:spPr>
        <a:xfrm>
          <a:off x="5942377" y="4989533"/>
          <a:ext cx="1402555" cy="220099"/>
        </a:xfrm>
        <a:custGeom>
          <a:avLst/>
          <a:gdLst/>
          <a:ahLst/>
          <a:cxnLst/>
          <a:rect l="0" t="0" r="0" b="0"/>
          <a:pathLst>
            <a:path>
              <a:moveTo>
                <a:pt x="1402555" y="0"/>
              </a:moveTo>
              <a:lnTo>
                <a:pt x="1402555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96EC1-FA93-4AAC-A87F-731F16DC56A8}">
      <dsp:nvSpPr>
        <dsp:cNvPr id="0" name=""/>
        <dsp:cNvSpPr/>
      </dsp:nvSpPr>
      <dsp:spPr>
        <a:xfrm>
          <a:off x="6720689" y="4270040"/>
          <a:ext cx="624243" cy="195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98"/>
              </a:lnTo>
              <a:lnTo>
                <a:pt x="624243" y="85398"/>
              </a:lnTo>
              <a:lnTo>
                <a:pt x="624243" y="195448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46A2F-8555-4636-BEAD-D24A13065469}">
      <dsp:nvSpPr>
        <dsp:cNvPr id="0" name=""/>
        <dsp:cNvSpPr/>
      </dsp:nvSpPr>
      <dsp:spPr>
        <a:xfrm>
          <a:off x="6076742" y="4270040"/>
          <a:ext cx="643947" cy="195448"/>
        </a:xfrm>
        <a:custGeom>
          <a:avLst/>
          <a:gdLst/>
          <a:ahLst/>
          <a:cxnLst/>
          <a:rect l="0" t="0" r="0" b="0"/>
          <a:pathLst>
            <a:path>
              <a:moveTo>
                <a:pt x="643947" y="0"/>
              </a:moveTo>
              <a:lnTo>
                <a:pt x="643947" y="85398"/>
              </a:lnTo>
              <a:lnTo>
                <a:pt x="0" y="85398"/>
              </a:lnTo>
              <a:lnTo>
                <a:pt x="0" y="195448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04B38-E860-47FB-B753-69B35AF523E6}">
      <dsp:nvSpPr>
        <dsp:cNvPr id="0" name=""/>
        <dsp:cNvSpPr/>
      </dsp:nvSpPr>
      <dsp:spPr>
        <a:xfrm>
          <a:off x="6671217" y="3582948"/>
          <a:ext cx="91440" cy="163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996"/>
              </a:lnTo>
              <a:lnTo>
                <a:pt x="49472" y="52996"/>
              </a:lnTo>
              <a:lnTo>
                <a:pt x="49472" y="163046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02D33-CDE5-4FA0-A35B-FF815305AC30}">
      <dsp:nvSpPr>
        <dsp:cNvPr id="0" name=""/>
        <dsp:cNvSpPr/>
      </dsp:nvSpPr>
      <dsp:spPr>
        <a:xfrm>
          <a:off x="5311722" y="2773627"/>
          <a:ext cx="1405215" cy="285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25"/>
              </a:lnTo>
              <a:lnTo>
                <a:pt x="1405215" y="175225"/>
              </a:lnTo>
              <a:lnTo>
                <a:pt x="1405215" y="28527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3D9AE-1A14-4507-8329-0599264ABFB7}">
      <dsp:nvSpPr>
        <dsp:cNvPr id="0" name=""/>
        <dsp:cNvSpPr/>
      </dsp:nvSpPr>
      <dsp:spPr>
        <a:xfrm>
          <a:off x="3551188" y="4989533"/>
          <a:ext cx="6303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0395" y="110049"/>
              </a:lnTo>
              <a:lnTo>
                <a:pt x="6303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E34F-D04D-4373-8B05-817BC7CB2734}">
      <dsp:nvSpPr>
        <dsp:cNvPr id="0" name=""/>
        <dsp:cNvSpPr/>
      </dsp:nvSpPr>
      <dsp:spPr>
        <a:xfrm>
          <a:off x="2913393" y="4989533"/>
          <a:ext cx="637794" cy="220099"/>
        </a:xfrm>
        <a:custGeom>
          <a:avLst/>
          <a:gdLst/>
          <a:ahLst/>
          <a:cxnLst/>
          <a:rect l="0" t="0" r="0" b="0"/>
          <a:pathLst>
            <a:path>
              <a:moveTo>
                <a:pt x="637794" y="0"/>
              </a:moveTo>
              <a:lnTo>
                <a:pt x="637794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AC8AD-78EF-48D9-8F04-8A3D4D153B3E}">
      <dsp:nvSpPr>
        <dsp:cNvPr id="0" name=""/>
        <dsp:cNvSpPr/>
      </dsp:nvSpPr>
      <dsp:spPr>
        <a:xfrm>
          <a:off x="2734757" y="4240483"/>
          <a:ext cx="816431" cy="225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54"/>
              </a:lnTo>
              <a:lnTo>
                <a:pt x="816431" y="114954"/>
              </a:lnTo>
              <a:lnTo>
                <a:pt x="816431" y="22500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DB1F3-7E0E-45B4-9136-A1E6E2330F65}">
      <dsp:nvSpPr>
        <dsp:cNvPr id="0" name=""/>
        <dsp:cNvSpPr/>
      </dsp:nvSpPr>
      <dsp:spPr>
        <a:xfrm>
          <a:off x="1942777" y="4240483"/>
          <a:ext cx="791979" cy="225004"/>
        </a:xfrm>
        <a:custGeom>
          <a:avLst/>
          <a:gdLst/>
          <a:ahLst/>
          <a:cxnLst/>
          <a:rect l="0" t="0" r="0" b="0"/>
          <a:pathLst>
            <a:path>
              <a:moveTo>
                <a:pt x="791979" y="0"/>
              </a:moveTo>
              <a:lnTo>
                <a:pt x="791979" y="114954"/>
              </a:lnTo>
              <a:lnTo>
                <a:pt x="0" y="114954"/>
              </a:lnTo>
              <a:lnTo>
                <a:pt x="0" y="22500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526AE-466A-40FB-A40F-8EE5045F8081}">
      <dsp:nvSpPr>
        <dsp:cNvPr id="0" name=""/>
        <dsp:cNvSpPr/>
      </dsp:nvSpPr>
      <dsp:spPr>
        <a:xfrm>
          <a:off x="2687737" y="3582948"/>
          <a:ext cx="91440" cy="1334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40"/>
              </a:lnTo>
              <a:lnTo>
                <a:pt x="47019" y="23440"/>
              </a:lnTo>
              <a:lnTo>
                <a:pt x="47019" y="13349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2A9D2-C727-44D8-823B-61F0EA7C180F}">
      <dsp:nvSpPr>
        <dsp:cNvPr id="0" name=""/>
        <dsp:cNvSpPr/>
      </dsp:nvSpPr>
      <dsp:spPr>
        <a:xfrm>
          <a:off x="2733457" y="2773627"/>
          <a:ext cx="2578264" cy="285274"/>
        </a:xfrm>
        <a:custGeom>
          <a:avLst/>
          <a:gdLst/>
          <a:ahLst/>
          <a:cxnLst/>
          <a:rect l="0" t="0" r="0" b="0"/>
          <a:pathLst>
            <a:path>
              <a:moveTo>
                <a:pt x="2578264" y="0"/>
              </a:moveTo>
              <a:lnTo>
                <a:pt x="2578264" y="175225"/>
              </a:lnTo>
              <a:lnTo>
                <a:pt x="0" y="175225"/>
              </a:lnTo>
              <a:lnTo>
                <a:pt x="0" y="28527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CF508-8815-4AAD-B8F6-5814BD88474C}">
      <dsp:nvSpPr>
        <dsp:cNvPr id="0" name=""/>
        <dsp:cNvSpPr/>
      </dsp:nvSpPr>
      <dsp:spPr>
        <a:xfrm>
          <a:off x="5266002" y="2048799"/>
          <a:ext cx="91440" cy="200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78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45F4A-FC55-4CAB-BBB7-392DDF80238E}">
      <dsp:nvSpPr>
        <dsp:cNvPr id="0" name=""/>
        <dsp:cNvSpPr/>
      </dsp:nvSpPr>
      <dsp:spPr>
        <a:xfrm>
          <a:off x="4806317" y="1268810"/>
          <a:ext cx="505405" cy="255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94"/>
              </a:lnTo>
              <a:lnTo>
                <a:pt x="505405" y="145894"/>
              </a:lnTo>
              <a:lnTo>
                <a:pt x="505405" y="255943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BCA1B-6EE8-47BA-B823-9A999B4F1ADD}">
      <dsp:nvSpPr>
        <dsp:cNvPr id="0" name=""/>
        <dsp:cNvSpPr/>
      </dsp:nvSpPr>
      <dsp:spPr>
        <a:xfrm>
          <a:off x="1955718" y="1268810"/>
          <a:ext cx="2850598" cy="255943"/>
        </a:xfrm>
        <a:custGeom>
          <a:avLst/>
          <a:gdLst/>
          <a:ahLst/>
          <a:cxnLst/>
          <a:rect l="0" t="0" r="0" b="0"/>
          <a:pathLst>
            <a:path>
              <a:moveTo>
                <a:pt x="2850598" y="0"/>
              </a:moveTo>
              <a:lnTo>
                <a:pt x="2850598" y="145894"/>
              </a:lnTo>
              <a:lnTo>
                <a:pt x="0" y="145894"/>
              </a:lnTo>
              <a:lnTo>
                <a:pt x="0" y="255943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6437C-18F5-42A9-9E82-5A317791ACD1}">
      <dsp:nvSpPr>
        <dsp:cNvPr id="0" name=""/>
        <dsp:cNvSpPr/>
      </dsp:nvSpPr>
      <dsp:spPr>
        <a:xfrm>
          <a:off x="3208020" y="524665"/>
          <a:ext cx="1598296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1598296" y="110049"/>
              </a:lnTo>
              <a:lnTo>
                <a:pt x="1598296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FECA7-11A9-4347-9988-DC73992AD883}">
      <dsp:nvSpPr>
        <dsp:cNvPr id="0" name=""/>
        <dsp:cNvSpPr/>
      </dsp:nvSpPr>
      <dsp:spPr>
        <a:xfrm>
          <a:off x="819918" y="524665"/>
          <a:ext cx="2388101" cy="220099"/>
        </a:xfrm>
        <a:custGeom>
          <a:avLst/>
          <a:gdLst/>
          <a:ahLst/>
          <a:cxnLst/>
          <a:rect l="0" t="0" r="0" b="0"/>
          <a:pathLst>
            <a:path>
              <a:moveTo>
                <a:pt x="2388101" y="0"/>
              </a:moveTo>
              <a:lnTo>
                <a:pt x="2388101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E4322-4466-45C5-9A69-8E2C90DC7D0D}">
      <dsp:nvSpPr>
        <dsp:cNvPr id="0" name=""/>
        <dsp:cNvSpPr/>
      </dsp:nvSpPr>
      <dsp:spPr>
        <a:xfrm>
          <a:off x="1348858" y="620"/>
          <a:ext cx="371832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low symmetry?</a:t>
          </a:r>
          <a:endParaRPr lang="en-US" sz="1900" kern="1200" dirty="0"/>
        </a:p>
      </dsp:txBody>
      <dsp:txXfrm>
        <a:off x="1348858" y="620"/>
        <a:ext cx="3718323" cy="524045"/>
      </dsp:txXfrm>
    </dsp:sp>
    <dsp:sp modelId="{BFDB40CA-453E-488D-AE07-BF6CBC6E5DE9}">
      <dsp:nvSpPr>
        <dsp:cNvPr id="0" name=""/>
        <dsp:cNvSpPr/>
      </dsp:nvSpPr>
      <dsp:spPr>
        <a:xfrm>
          <a:off x="295872" y="74476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</a:t>
          </a:r>
          <a:r>
            <a:rPr lang="en-US" sz="1900" kern="1200" baseline="-25000" dirty="0" smtClean="0"/>
            <a:t>1</a:t>
          </a:r>
          <a:r>
            <a:rPr lang="en-US" sz="1900" kern="1200" dirty="0" smtClean="0"/>
            <a:t>, C</a:t>
          </a:r>
          <a:r>
            <a:rPr lang="en-US" sz="1900" kern="1200" baseline="-25000" dirty="0" smtClean="0"/>
            <a:t>s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i</a:t>
          </a:r>
          <a:endParaRPr lang="en-US" sz="1900" kern="1200" baseline="-25000" dirty="0"/>
        </a:p>
      </dsp:txBody>
      <dsp:txXfrm>
        <a:off x="295872" y="744764"/>
        <a:ext cx="1048091" cy="524045"/>
      </dsp:txXfrm>
    </dsp:sp>
    <dsp:sp modelId="{D486225E-D80C-4B1F-AF2F-9191C0B83864}">
      <dsp:nvSpPr>
        <dsp:cNvPr id="0" name=""/>
        <dsp:cNvSpPr/>
      </dsp:nvSpPr>
      <dsp:spPr>
        <a:xfrm>
          <a:off x="2669799" y="744764"/>
          <a:ext cx="4273035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high symmetry?</a:t>
          </a:r>
          <a:endParaRPr lang="en-US" sz="1900" kern="1200" dirty="0"/>
        </a:p>
      </dsp:txBody>
      <dsp:txXfrm>
        <a:off x="2669799" y="744764"/>
        <a:ext cx="4273035" cy="524045"/>
      </dsp:txXfrm>
    </dsp:sp>
    <dsp:sp modelId="{ACB0C535-6799-4B12-965F-B91F576C1DCD}">
      <dsp:nvSpPr>
        <dsp:cNvPr id="0" name=""/>
        <dsp:cNvSpPr/>
      </dsp:nvSpPr>
      <dsp:spPr>
        <a:xfrm>
          <a:off x="949996" y="1524754"/>
          <a:ext cx="201144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</a:t>
          </a:r>
          <a:r>
            <a:rPr lang="en-US" sz="1900" kern="1200" baseline="-25000" dirty="0" smtClean="0"/>
            <a:t>d</a:t>
          </a:r>
          <a:r>
            <a:rPr lang="en-US" sz="1900" kern="1200" dirty="0" smtClean="0"/>
            <a:t>, O</a:t>
          </a:r>
          <a:r>
            <a:rPr lang="en-US" sz="1900" kern="1200" baseline="-25000" dirty="0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v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D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I</a:t>
          </a:r>
          <a:r>
            <a:rPr lang="en-US" sz="1900" kern="1200" baseline="-25000" dirty="0" err="1" smtClean="0"/>
            <a:t>h</a:t>
          </a:r>
          <a:endParaRPr lang="en-US" sz="1900" kern="1200" baseline="-25000" dirty="0"/>
        </a:p>
      </dsp:txBody>
      <dsp:txXfrm>
        <a:off x="949996" y="1524754"/>
        <a:ext cx="2011443" cy="524045"/>
      </dsp:txXfrm>
    </dsp:sp>
    <dsp:sp modelId="{76F73210-3162-4812-9830-CA35876FC913}">
      <dsp:nvSpPr>
        <dsp:cNvPr id="0" name=""/>
        <dsp:cNvSpPr/>
      </dsp:nvSpPr>
      <dsp:spPr>
        <a:xfrm>
          <a:off x="3535375" y="1524754"/>
          <a:ext cx="355269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Highest-order rotation axis (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)</a:t>
          </a:r>
          <a:endParaRPr lang="en-US" sz="1900" kern="1200" dirty="0"/>
        </a:p>
      </dsp:txBody>
      <dsp:txXfrm>
        <a:off x="3535375" y="1524754"/>
        <a:ext cx="3552693" cy="524045"/>
      </dsp:txXfrm>
    </dsp:sp>
    <dsp:sp modelId="{88AA4EDD-CCFD-4BB1-9E41-397E65322C10}">
      <dsp:nvSpPr>
        <dsp:cNvPr id="0" name=""/>
        <dsp:cNvSpPr/>
      </dsp:nvSpPr>
      <dsp:spPr>
        <a:xfrm>
          <a:off x="3875827" y="2249582"/>
          <a:ext cx="28717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Perpendicular C</a:t>
          </a:r>
          <a:r>
            <a:rPr lang="en-US" sz="1900" kern="1200" baseline="-25000" dirty="0" smtClean="0"/>
            <a:t>2</a:t>
          </a:r>
          <a:r>
            <a:rPr lang="en-US" sz="1900" kern="1200" dirty="0" smtClean="0"/>
            <a:t>’s?</a:t>
          </a:r>
          <a:endParaRPr lang="en-US" sz="1900" kern="1200" dirty="0"/>
        </a:p>
      </dsp:txBody>
      <dsp:txXfrm>
        <a:off x="3875827" y="2249582"/>
        <a:ext cx="2871790" cy="524045"/>
      </dsp:txXfrm>
    </dsp:sp>
    <dsp:sp modelId="{4497DA8F-5918-426F-8F42-D0D178D6B73A}">
      <dsp:nvSpPr>
        <dsp:cNvPr id="0" name=""/>
        <dsp:cNvSpPr/>
      </dsp:nvSpPr>
      <dsp:spPr>
        <a:xfrm>
          <a:off x="2209412" y="305890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 groups</a:t>
          </a:r>
          <a:endParaRPr lang="en-US" sz="1900" kern="1200" dirty="0"/>
        </a:p>
      </dsp:txBody>
      <dsp:txXfrm>
        <a:off x="2209412" y="3058902"/>
        <a:ext cx="1048091" cy="524045"/>
      </dsp:txXfrm>
    </dsp:sp>
    <dsp:sp modelId="{075BA7A5-DD81-4462-B23B-5DAF016366CE}">
      <dsp:nvSpPr>
        <dsp:cNvPr id="0" name=""/>
        <dsp:cNvSpPr/>
      </dsp:nvSpPr>
      <dsp:spPr>
        <a:xfrm>
          <a:off x="2210706" y="3716438"/>
          <a:ext cx="104810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h</a:t>
          </a:r>
          <a:r>
            <a:rPr lang="en-US" sz="1900" kern="1200" baseline="0" dirty="0" smtClean="0"/>
            <a:t>?</a:t>
          </a:r>
          <a:endParaRPr lang="en-US" sz="1900" kern="1200" baseline="0" dirty="0"/>
        </a:p>
      </dsp:txBody>
      <dsp:txXfrm>
        <a:off x="2210706" y="3716438"/>
        <a:ext cx="1048101" cy="524045"/>
      </dsp:txXfrm>
    </dsp:sp>
    <dsp:sp modelId="{332B8F5E-0CE3-4F74-87A4-62C49E260251}">
      <dsp:nvSpPr>
        <dsp:cNvPr id="0" name=""/>
        <dsp:cNvSpPr/>
      </dsp:nvSpPr>
      <dsp:spPr>
        <a:xfrm>
          <a:off x="1418732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1418732" y="4465488"/>
        <a:ext cx="1048091" cy="524045"/>
      </dsp:txXfrm>
    </dsp:sp>
    <dsp:sp modelId="{9E1AFB6B-8633-45DC-A636-8F7378C1DFEC}">
      <dsp:nvSpPr>
        <dsp:cNvPr id="0" name=""/>
        <dsp:cNvSpPr/>
      </dsp:nvSpPr>
      <dsp:spPr>
        <a:xfrm>
          <a:off x="3027143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d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3027143" y="4465488"/>
        <a:ext cx="1048091" cy="524045"/>
      </dsp:txXfrm>
    </dsp:sp>
    <dsp:sp modelId="{1B495564-2F03-43AB-9829-531041DCA519}">
      <dsp:nvSpPr>
        <dsp:cNvPr id="0" name=""/>
        <dsp:cNvSpPr/>
      </dsp:nvSpPr>
      <dsp:spPr>
        <a:xfrm>
          <a:off x="238934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nd</a:t>
          </a:r>
          <a:endParaRPr lang="en-US" sz="1900" kern="1200" baseline="-25000" dirty="0"/>
        </a:p>
      </dsp:txBody>
      <dsp:txXfrm>
        <a:off x="2389348" y="5209632"/>
        <a:ext cx="1048091" cy="524045"/>
      </dsp:txXfrm>
    </dsp:sp>
    <dsp:sp modelId="{84876B63-9DBA-4825-B64A-A47EC486499E}">
      <dsp:nvSpPr>
        <dsp:cNvPr id="0" name=""/>
        <dsp:cNvSpPr/>
      </dsp:nvSpPr>
      <dsp:spPr>
        <a:xfrm>
          <a:off x="365753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/>
            <a:t>D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3657538" y="5209632"/>
        <a:ext cx="1048091" cy="524045"/>
      </dsp:txXfrm>
    </dsp:sp>
    <dsp:sp modelId="{21944BCD-E2F4-4223-9B9A-5B99C60690C9}">
      <dsp:nvSpPr>
        <dsp:cNvPr id="0" name=""/>
        <dsp:cNvSpPr/>
      </dsp:nvSpPr>
      <dsp:spPr>
        <a:xfrm>
          <a:off x="5625491" y="3058902"/>
          <a:ext cx="21828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 or </a:t>
          </a:r>
          <a:r>
            <a:rPr lang="en-US" sz="1900" kern="1200" dirty="0" err="1" smtClean="0"/>
            <a:t>S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 groups</a:t>
          </a:r>
          <a:endParaRPr lang="en-US" sz="1900" kern="1200" dirty="0"/>
        </a:p>
      </dsp:txBody>
      <dsp:txXfrm>
        <a:off x="5625491" y="3058902"/>
        <a:ext cx="2182890" cy="524045"/>
      </dsp:txXfrm>
    </dsp:sp>
    <dsp:sp modelId="{3C64B14D-ABBA-4A80-A013-8942BA94F6A2}">
      <dsp:nvSpPr>
        <dsp:cNvPr id="0" name=""/>
        <dsp:cNvSpPr/>
      </dsp:nvSpPr>
      <dsp:spPr>
        <a:xfrm>
          <a:off x="6196643" y="374599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>
              <a:latin typeface="+mj-lt"/>
            </a:rPr>
            <a:t>h</a:t>
          </a:r>
          <a:r>
            <a:rPr lang="en-US" sz="1900" kern="1200" baseline="0" dirty="0" smtClean="0"/>
            <a:t>?</a:t>
          </a:r>
          <a:endParaRPr lang="en-US" sz="1900" kern="1200" baseline="-25000" dirty="0">
            <a:latin typeface="+mj-lt"/>
          </a:endParaRPr>
        </a:p>
      </dsp:txBody>
      <dsp:txXfrm>
        <a:off x="6196643" y="3745994"/>
        <a:ext cx="1048091" cy="524045"/>
      </dsp:txXfrm>
    </dsp:sp>
    <dsp:sp modelId="{08682AC2-A4B3-4342-904F-20383B2EAE56}">
      <dsp:nvSpPr>
        <dsp:cNvPr id="0" name=""/>
        <dsp:cNvSpPr/>
      </dsp:nvSpPr>
      <dsp:spPr>
        <a:xfrm>
          <a:off x="5552696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5552696" y="4465488"/>
        <a:ext cx="1048091" cy="524045"/>
      </dsp:txXfrm>
    </dsp:sp>
    <dsp:sp modelId="{EF12D7BD-D17F-4115-861F-E034CEB57157}">
      <dsp:nvSpPr>
        <dsp:cNvPr id="0" name=""/>
        <dsp:cNvSpPr/>
      </dsp:nvSpPr>
      <dsp:spPr>
        <a:xfrm>
          <a:off x="6820887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v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6820887" y="4465488"/>
        <a:ext cx="1048091" cy="524045"/>
      </dsp:txXfrm>
    </dsp:sp>
    <dsp:sp modelId="{89B701E4-2BBD-48CD-B59F-3644FB49C5EA}">
      <dsp:nvSpPr>
        <dsp:cNvPr id="0" name=""/>
        <dsp:cNvSpPr/>
      </dsp:nvSpPr>
      <dsp:spPr>
        <a:xfrm>
          <a:off x="5418331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nv</a:t>
          </a:r>
          <a:endParaRPr lang="en-US" sz="1900" kern="1200" baseline="-25000" dirty="0"/>
        </a:p>
      </dsp:txBody>
      <dsp:txXfrm>
        <a:off x="5418331" y="5209632"/>
        <a:ext cx="1048091" cy="524045"/>
      </dsp:txXfrm>
    </dsp:sp>
    <dsp:sp modelId="{A1413E64-2426-4B7D-A1A9-868AC138807E}">
      <dsp:nvSpPr>
        <dsp:cNvPr id="0" name=""/>
        <dsp:cNvSpPr/>
      </dsp:nvSpPr>
      <dsp:spPr>
        <a:xfrm>
          <a:off x="7454982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7454982" y="5209632"/>
        <a:ext cx="1048091" cy="524045"/>
      </dsp:txXfrm>
    </dsp:sp>
    <dsp:sp modelId="{9BFE7A48-0F27-41EC-AC8C-038D8B6F0CCC}">
      <dsp:nvSpPr>
        <dsp:cNvPr id="0" name=""/>
        <dsp:cNvSpPr/>
      </dsp:nvSpPr>
      <dsp:spPr>
        <a:xfrm>
          <a:off x="6521258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endParaRPr lang="en-US" sz="1900" kern="1200" baseline="-25000" dirty="0"/>
        </a:p>
      </dsp:txBody>
      <dsp:txXfrm>
        <a:off x="6521258" y="5953777"/>
        <a:ext cx="1048091" cy="524045"/>
      </dsp:txXfrm>
    </dsp:sp>
    <dsp:sp modelId="{52DE014A-FBEF-42E8-A2F2-8F9BC5BE7CF1}">
      <dsp:nvSpPr>
        <dsp:cNvPr id="0" name=""/>
        <dsp:cNvSpPr/>
      </dsp:nvSpPr>
      <dsp:spPr>
        <a:xfrm>
          <a:off x="7758023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7758023" y="5953777"/>
        <a:ext cx="1048091" cy="52404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BB6D5A-D21B-45BA-A6BC-9BC6082B3F1D}">
      <dsp:nvSpPr>
        <dsp:cNvPr id="0" name=""/>
        <dsp:cNvSpPr/>
      </dsp:nvSpPr>
      <dsp:spPr>
        <a:xfrm>
          <a:off x="7979027" y="5733678"/>
          <a:ext cx="303041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303041" y="110049"/>
              </a:lnTo>
              <a:lnTo>
                <a:pt x="303041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AE039-8262-4F19-9B04-89F378CAC505}">
      <dsp:nvSpPr>
        <dsp:cNvPr id="0" name=""/>
        <dsp:cNvSpPr/>
      </dsp:nvSpPr>
      <dsp:spPr>
        <a:xfrm>
          <a:off x="7045304" y="5733678"/>
          <a:ext cx="933723" cy="220099"/>
        </a:xfrm>
        <a:custGeom>
          <a:avLst/>
          <a:gdLst/>
          <a:ahLst/>
          <a:cxnLst/>
          <a:rect l="0" t="0" r="0" b="0"/>
          <a:pathLst>
            <a:path>
              <a:moveTo>
                <a:pt x="933723" y="0"/>
              </a:moveTo>
              <a:lnTo>
                <a:pt x="933723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791F-44A4-44EA-B903-4928F9B7B0CB}">
      <dsp:nvSpPr>
        <dsp:cNvPr id="0" name=""/>
        <dsp:cNvSpPr/>
      </dsp:nvSpPr>
      <dsp:spPr>
        <a:xfrm>
          <a:off x="7344932" y="4989533"/>
          <a:ext cx="6340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4095" y="110049"/>
              </a:lnTo>
              <a:lnTo>
                <a:pt x="6340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3656B-FBCF-4CDC-8771-15CC80475F85}">
      <dsp:nvSpPr>
        <dsp:cNvPr id="0" name=""/>
        <dsp:cNvSpPr/>
      </dsp:nvSpPr>
      <dsp:spPr>
        <a:xfrm>
          <a:off x="5942377" y="4989533"/>
          <a:ext cx="1402555" cy="220099"/>
        </a:xfrm>
        <a:custGeom>
          <a:avLst/>
          <a:gdLst/>
          <a:ahLst/>
          <a:cxnLst/>
          <a:rect l="0" t="0" r="0" b="0"/>
          <a:pathLst>
            <a:path>
              <a:moveTo>
                <a:pt x="1402555" y="0"/>
              </a:moveTo>
              <a:lnTo>
                <a:pt x="1402555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96EC1-FA93-4AAC-A87F-731F16DC56A8}">
      <dsp:nvSpPr>
        <dsp:cNvPr id="0" name=""/>
        <dsp:cNvSpPr/>
      </dsp:nvSpPr>
      <dsp:spPr>
        <a:xfrm>
          <a:off x="6720689" y="4270040"/>
          <a:ext cx="624243" cy="195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98"/>
              </a:lnTo>
              <a:lnTo>
                <a:pt x="624243" y="85398"/>
              </a:lnTo>
              <a:lnTo>
                <a:pt x="624243" y="195448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46A2F-8555-4636-BEAD-D24A13065469}">
      <dsp:nvSpPr>
        <dsp:cNvPr id="0" name=""/>
        <dsp:cNvSpPr/>
      </dsp:nvSpPr>
      <dsp:spPr>
        <a:xfrm>
          <a:off x="6076742" y="4270040"/>
          <a:ext cx="643947" cy="195448"/>
        </a:xfrm>
        <a:custGeom>
          <a:avLst/>
          <a:gdLst/>
          <a:ahLst/>
          <a:cxnLst/>
          <a:rect l="0" t="0" r="0" b="0"/>
          <a:pathLst>
            <a:path>
              <a:moveTo>
                <a:pt x="643947" y="0"/>
              </a:moveTo>
              <a:lnTo>
                <a:pt x="643947" y="85398"/>
              </a:lnTo>
              <a:lnTo>
                <a:pt x="0" y="85398"/>
              </a:lnTo>
              <a:lnTo>
                <a:pt x="0" y="195448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04B38-E860-47FB-B753-69B35AF523E6}">
      <dsp:nvSpPr>
        <dsp:cNvPr id="0" name=""/>
        <dsp:cNvSpPr/>
      </dsp:nvSpPr>
      <dsp:spPr>
        <a:xfrm>
          <a:off x="6671217" y="3582948"/>
          <a:ext cx="91440" cy="163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996"/>
              </a:lnTo>
              <a:lnTo>
                <a:pt x="49472" y="52996"/>
              </a:lnTo>
              <a:lnTo>
                <a:pt x="49472" y="163046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02D33-CDE5-4FA0-A35B-FF815305AC30}">
      <dsp:nvSpPr>
        <dsp:cNvPr id="0" name=""/>
        <dsp:cNvSpPr/>
      </dsp:nvSpPr>
      <dsp:spPr>
        <a:xfrm>
          <a:off x="5311722" y="2773627"/>
          <a:ext cx="1405215" cy="285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25"/>
              </a:lnTo>
              <a:lnTo>
                <a:pt x="1405215" y="175225"/>
              </a:lnTo>
              <a:lnTo>
                <a:pt x="1405215" y="28527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3D9AE-1A14-4507-8329-0599264ABFB7}">
      <dsp:nvSpPr>
        <dsp:cNvPr id="0" name=""/>
        <dsp:cNvSpPr/>
      </dsp:nvSpPr>
      <dsp:spPr>
        <a:xfrm>
          <a:off x="3551188" y="4989533"/>
          <a:ext cx="6303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0395" y="110049"/>
              </a:lnTo>
              <a:lnTo>
                <a:pt x="6303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E34F-D04D-4373-8B05-817BC7CB2734}">
      <dsp:nvSpPr>
        <dsp:cNvPr id="0" name=""/>
        <dsp:cNvSpPr/>
      </dsp:nvSpPr>
      <dsp:spPr>
        <a:xfrm>
          <a:off x="2913393" y="4989533"/>
          <a:ext cx="637794" cy="220099"/>
        </a:xfrm>
        <a:custGeom>
          <a:avLst/>
          <a:gdLst/>
          <a:ahLst/>
          <a:cxnLst/>
          <a:rect l="0" t="0" r="0" b="0"/>
          <a:pathLst>
            <a:path>
              <a:moveTo>
                <a:pt x="637794" y="0"/>
              </a:moveTo>
              <a:lnTo>
                <a:pt x="637794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AC8AD-78EF-48D9-8F04-8A3D4D153B3E}">
      <dsp:nvSpPr>
        <dsp:cNvPr id="0" name=""/>
        <dsp:cNvSpPr/>
      </dsp:nvSpPr>
      <dsp:spPr>
        <a:xfrm>
          <a:off x="2734757" y="4240483"/>
          <a:ext cx="816431" cy="225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54"/>
              </a:lnTo>
              <a:lnTo>
                <a:pt x="816431" y="114954"/>
              </a:lnTo>
              <a:lnTo>
                <a:pt x="816431" y="22500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DB1F3-7E0E-45B4-9136-A1E6E2330F65}">
      <dsp:nvSpPr>
        <dsp:cNvPr id="0" name=""/>
        <dsp:cNvSpPr/>
      </dsp:nvSpPr>
      <dsp:spPr>
        <a:xfrm>
          <a:off x="1942777" y="4240483"/>
          <a:ext cx="791979" cy="225004"/>
        </a:xfrm>
        <a:custGeom>
          <a:avLst/>
          <a:gdLst/>
          <a:ahLst/>
          <a:cxnLst/>
          <a:rect l="0" t="0" r="0" b="0"/>
          <a:pathLst>
            <a:path>
              <a:moveTo>
                <a:pt x="791979" y="0"/>
              </a:moveTo>
              <a:lnTo>
                <a:pt x="791979" y="114954"/>
              </a:lnTo>
              <a:lnTo>
                <a:pt x="0" y="114954"/>
              </a:lnTo>
              <a:lnTo>
                <a:pt x="0" y="22500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526AE-466A-40FB-A40F-8EE5045F8081}">
      <dsp:nvSpPr>
        <dsp:cNvPr id="0" name=""/>
        <dsp:cNvSpPr/>
      </dsp:nvSpPr>
      <dsp:spPr>
        <a:xfrm>
          <a:off x="2687737" y="3582948"/>
          <a:ext cx="91440" cy="1334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40"/>
              </a:lnTo>
              <a:lnTo>
                <a:pt x="47019" y="23440"/>
              </a:lnTo>
              <a:lnTo>
                <a:pt x="47019" y="13349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2A9D2-C727-44D8-823B-61F0EA7C180F}">
      <dsp:nvSpPr>
        <dsp:cNvPr id="0" name=""/>
        <dsp:cNvSpPr/>
      </dsp:nvSpPr>
      <dsp:spPr>
        <a:xfrm>
          <a:off x="2733457" y="2773627"/>
          <a:ext cx="2578264" cy="285274"/>
        </a:xfrm>
        <a:custGeom>
          <a:avLst/>
          <a:gdLst/>
          <a:ahLst/>
          <a:cxnLst/>
          <a:rect l="0" t="0" r="0" b="0"/>
          <a:pathLst>
            <a:path>
              <a:moveTo>
                <a:pt x="2578264" y="0"/>
              </a:moveTo>
              <a:lnTo>
                <a:pt x="2578264" y="175225"/>
              </a:lnTo>
              <a:lnTo>
                <a:pt x="0" y="175225"/>
              </a:lnTo>
              <a:lnTo>
                <a:pt x="0" y="28527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CF508-8815-4AAD-B8F6-5814BD88474C}">
      <dsp:nvSpPr>
        <dsp:cNvPr id="0" name=""/>
        <dsp:cNvSpPr/>
      </dsp:nvSpPr>
      <dsp:spPr>
        <a:xfrm>
          <a:off x="5266002" y="2048799"/>
          <a:ext cx="91440" cy="200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78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45F4A-FC55-4CAB-BBB7-392DDF80238E}">
      <dsp:nvSpPr>
        <dsp:cNvPr id="0" name=""/>
        <dsp:cNvSpPr/>
      </dsp:nvSpPr>
      <dsp:spPr>
        <a:xfrm>
          <a:off x="4806317" y="1268810"/>
          <a:ext cx="505405" cy="255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94"/>
              </a:lnTo>
              <a:lnTo>
                <a:pt x="505405" y="145894"/>
              </a:lnTo>
              <a:lnTo>
                <a:pt x="505405" y="255943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BCA1B-6EE8-47BA-B823-9A999B4F1ADD}">
      <dsp:nvSpPr>
        <dsp:cNvPr id="0" name=""/>
        <dsp:cNvSpPr/>
      </dsp:nvSpPr>
      <dsp:spPr>
        <a:xfrm>
          <a:off x="1955718" y="1268810"/>
          <a:ext cx="2850598" cy="255943"/>
        </a:xfrm>
        <a:custGeom>
          <a:avLst/>
          <a:gdLst/>
          <a:ahLst/>
          <a:cxnLst/>
          <a:rect l="0" t="0" r="0" b="0"/>
          <a:pathLst>
            <a:path>
              <a:moveTo>
                <a:pt x="2850598" y="0"/>
              </a:moveTo>
              <a:lnTo>
                <a:pt x="2850598" y="145894"/>
              </a:lnTo>
              <a:lnTo>
                <a:pt x="0" y="145894"/>
              </a:lnTo>
              <a:lnTo>
                <a:pt x="0" y="255943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6437C-18F5-42A9-9E82-5A317791ACD1}">
      <dsp:nvSpPr>
        <dsp:cNvPr id="0" name=""/>
        <dsp:cNvSpPr/>
      </dsp:nvSpPr>
      <dsp:spPr>
        <a:xfrm>
          <a:off x="3208020" y="524665"/>
          <a:ext cx="1598296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1598296" y="110049"/>
              </a:lnTo>
              <a:lnTo>
                <a:pt x="1598296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FECA7-11A9-4347-9988-DC73992AD883}">
      <dsp:nvSpPr>
        <dsp:cNvPr id="0" name=""/>
        <dsp:cNvSpPr/>
      </dsp:nvSpPr>
      <dsp:spPr>
        <a:xfrm>
          <a:off x="819918" y="524665"/>
          <a:ext cx="2388101" cy="220099"/>
        </a:xfrm>
        <a:custGeom>
          <a:avLst/>
          <a:gdLst/>
          <a:ahLst/>
          <a:cxnLst/>
          <a:rect l="0" t="0" r="0" b="0"/>
          <a:pathLst>
            <a:path>
              <a:moveTo>
                <a:pt x="2388101" y="0"/>
              </a:moveTo>
              <a:lnTo>
                <a:pt x="2388101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E4322-4466-45C5-9A69-8E2C90DC7D0D}">
      <dsp:nvSpPr>
        <dsp:cNvPr id="0" name=""/>
        <dsp:cNvSpPr/>
      </dsp:nvSpPr>
      <dsp:spPr>
        <a:xfrm>
          <a:off x="1348858" y="620"/>
          <a:ext cx="371832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low symmetry?</a:t>
          </a:r>
          <a:endParaRPr lang="en-US" sz="1900" kern="1200" dirty="0"/>
        </a:p>
      </dsp:txBody>
      <dsp:txXfrm>
        <a:off x="1348858" y="620"/>
        <a:ext cx="3718323" cy="524045"/>
      </dsp:txXfrm>
    </dsp:sp>
    <dsp:sp modelId="{BFDB40CA-453E-488D-AE07-BF6CBC6E5DE9}">
      <dsp:nvSpPr>
        <dsp:cNvPr id="0" name=""/>
        <dsp:cNvSpPr/>
      </dsp:nvSpPr>
      <dsp:spPr>
        <a:xfrm>
          <a:off x="295872" y="74476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</a:t>
          </a:r>
          <a:r>
            <a:rPr lang="en-US" sz="1900" kern="1200" baseline="-25000" dirty="0" smtClean="0"/>
            <a:t>1</a:t>
          </a:r>
          <a:r>
            <a:rPr lang="en-US" sz="1900" kern="1200" dirty="0" smtClean="0"/>
            <a:t>, C</a:t>
          </a:r>
          <a:r>
            <a:rPr lang="en-US" sz="1900" kern="1200" baseline="-25000" dirty="0" smtClean="0"/>
            <a:t>s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i</a:t>
          </a:r>
          <a:endParaRPr lang="en-US" sz="1900" kern="1200" baseline="-25000" dirty="0"/>
        </a:p>
      </dsp:txBody>
      <dsp:txXfrm>
        <a:off x="295872" y="744764"/>
        <a:ext cx="1048091" cy="524045"/>
      </dsp:txXfrm>
    </dsp:sp>
    <dsp:sp modelId="{D486225E-D80C-4B1F-AF2F-9191C0B83864}">
      <dsp:nvSpPr>
        <dsp:cNvPr id="0" name=""/>
        <dsp:cNvSpPr/>
      </dsp:nvSpPr>
      <dsp:spPr>
        <a:xfrm>
          <a:off x="2669799" y="744764"/>
          <a:ext cx="4273035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high symmetry?</a:t>
          </a:r>
          <a:endParaRPr lang="en-US" sz="1900" kern="1200" dirty="0"/>
        </a:p>
      </dsp:txBody>
      <dsp:txXfrm>
        <a:off x="2669799" y="744764"/>
        <a:ext cx="4273035" cy="524045"/>
      </dsp:txXfrm>
    </dsp:sp>
    <dsp:sp modelId="{ACB0C535-6799-4B12-965F-B91F576C1DCD}">
      <dsp:nvSpPr>
        <dsp:cNvPr id="0" name=""/>
        <dsp:cNvSpPr/>
      </dsp:nvSpPr>
      <dsp:spPr>
        <a:xfrm>
          <a:off x="949996" y="1524754"/>
          <a:ext cx="201144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</a:t>
          </a:r>
          <a:r>
            <a:rPr lang="en-US" sz="1900" kern="1200" baseline="-25000" dirty="0" smtClean="0"/>
            <a:t>d</a:t>
          </a:r>
          <a:r>
            <a:rPr lang="en-US" sz="1900" kern="1200" dirty="0" smtClean="0"/>
            <a:t>, O</a:t>
          </a:r>
          <a:r>
            <a:rPr lang="en-US" sz="1900" kern="1200" baseline="-25000" dirty="0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v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D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I</a:t>
          </a:r>
          <a:r>
            <a:rPr lang="en-US" sz="1900" kern="1200" baseline="-25000" dirty="0" err="1" smtClean="0"/>
            <a:t>h</a:t>
          </a:r>
          <a:endParaRPr lang="en-US" sz="1900" kern="1200" baseline="-25000" dirty="0"/>
        </a:p>
      </dsp:txBody>
      <dsp:txXfrm>
        <a:off x="949996" y="1524754"/>
        <a:ext cx="2011443" cy="524045"/>
      </dsp:txXfrm>
    </dsp:sp>
    <dsp:sp modelId="{76F73210-3162-4812-9830-CA35876FC913}">
      <dsp:nvSpPr>
        <dsp:cNvPr id="0" name=""/>
        <dsp:cNvSpPr/>
      </dsp:nvSpPr>
      <dsp:spPr>
        <a:xfrm>
          <a:off x="3535375" y="1524754"/>
          <a:ext cx="355269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Highest-order rotation axis (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)</a:t>
          </a:r>
          <a:endParaRPr lang="en-US" sz="1900" kern="1200" dirty="0"/>
        </a:p>
      </dsp:txBody>
      <dsp:txXfrm>
        <a:off x="3535375" y="1524754"/>
        <a:ext cx="3552693" cy="524045"/>
      </dsp:txXfrm>
    </dsp:sp>
    <dsp:sp modelId="{88AA4EDD-CCFD-4BB1-9E41-397E65322C10}">
      <dsp:nvSpPr>
        <dsp:cNvPr id="0" name=""/>
        <dsp:cNvSpPr/>
      </dsp:nvSpPr>
      <dsp:spPr>
        <a:xfrm>
          <a:off x="3875827" y="2249582"/>
          <a:ext cx="28717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Perpendicular C</a:t>
          </a:r>
          <a:r>
            <a:rPr lang="en-US" sz="1900" kern="1200" baseline="-25000" dirty="0" smtClean="0"/>
            <a:t>2</a:t>
          </a:r>
          <a:r>
            <a:rPr lang="en-US" sz="1900" kern="1200" dirty="0" smtClean="0"/>
            <a:t>’s?</a:t>
          </a:r>
          <a:endParaRPr lang="en-US" sz="1900" kern="1200" dirty="0"/>
        </a:p>
      </dsp:txBody>
      <dsp:txXfrm>
        <a:off x="3875827" y="2249582"/>
        <a:ext cx="2871790" cy="524045"/>
      </dsp:txXfrm>
    </dsp:sp>
    <dsp:sp modelId="{4497DA8F-5918-426F-8F42-D0D178D6B73A}">
      <dsp:nvSpPr>
        <dsp:cNvPr id="0" name=""/>
        <dsp:cNvSpPr/>
      </dsp:nvSpPr>
      <dsp:spPr>
        <a:xfrm>
          <a:off x="2209412" y="305890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 groups</a:t>
          </a:r>
          <a:endParaRPr lang="en-US" sz="1900" kern="1200" dirty="0"/>
        </a:p>
      </dsp:txBody>
      <dsp:txXfrm>
        <a:off x="2209412" y="3058902"/>
        <a:ext cx="1048091" cy="524045"/>
      </dsp:txXfrm>
    </dsp:sp>
    <dsp:sp modelId="{075BA7A5-DD81-4462-B23B-5DAF016366CE}">
      <dsp:nvSpPr>
        <dsp:cNvPr id="0" name=""/>
        <dsp:cNvSpPr/>
      </dsp:nvSpPr>
      <dsp:spPr>
        <a:xfrm>
          <a:off x="2210706" y="3716438"/>
          <a:ext cx="104810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h</a:t>
          </a:r>
          <a:r>
            <a:rPr lang="en-US" sz="1900" kern="1200" baseline="0" dirty="0" smtClean="0"/>
            <a:t>?</a:t>
          </a:r>
          <a:endParaRPr lang="en-US" sz="1900" kern="1200" baseline="0" dirty="0"/>
        </a:p>
      </dsp:txBody>
      <dsp:txXfrm>
        <a:off x="2210706" y="3716438"/>
        <a:ext cx="1048101" cy="524045"/>
      </dsp:txXfrm>
    </dsp:sp>
    <dsp:sp modelId="{332B8F5E-0CE3-4F74-87A4-62C49E260251}">
      <dsp:nvSpPr>
        <dsp:cNvPr id="0" name=""/>
        <dsp:cNvSpPr/>
      </dsp:nvSpPr>
      <dsp:spPr>
        <a:xfrm>
          <a:off x="1418732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1418732" y="4465488"/>
        <a:ext cx="1048091" cy="524045"/>
      </dsp:txXfrm>
    </dsp:sp>
    <dsp:sp modelId="{9E1AFB6B-8633-45DC-A636-8F7378C1DFEC}">
      <dsp:nvSpPr>
        <dsp:cNvPr id="0" name=""/>
        <dsp:cNvSpPr/>
      </dsp:nvSpPr>
      <dsp:spPr>
        <a:xfrm>
          <a:off x="3027143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d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3027143" y="4465488"/>
        <a:ext cx="1048091" cy="524045"/>
      </dsp:txXfrm>
    </dsp:sp>
    <dsp:sp modelId="{1B495564-2F03-43AB-9829-531041DCA519}">
      <dsp:nvSpPr>
        <dsp:cNvPr id="0" name=""/>
        <dsp:cNvSpPr/>
      </dsp:nvSpPr>
      <dsp:spPr>
        <a:xfrm>
          <a:off x="238934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nd</a:t>
          </a:r>
          <a:endParaRPr lang="en-US" sz="1900" kern="1200" baseline="-25000" dirty="0"/>
        </a:p>
      </dsp:txBody>
      <dsp:txXfrm>
        <a:off x="2389348" y="5209632"/>
        <a:ext cx="1048091" cy="524045"/>
      </dsp:txXfrm>
    </dsp:sp>
    <dsp:sp modelId="{84876B63-9DBA-4825-B64A-A47EC486499E}">
      <dsp:nvSpPr>
        <dsp:cNvPr id="0" name=""/>
        <dsp:cNvSpPr/>
      </dsp:nvSpPr>
      <dsp:spPr>
        <a:xfrm>
          <a:off x="365753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/>
            <a:t>D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3657538" y="5209632"/>
        <a:ext cx="1048091" cy="524045"/>
      </dsp:txXfrm>
    </dsp:sp>
    <dsp:sp modelId="{21944BCD-E2F4-4223-9B9A-5B99C60690C9}">
      <dsp:nvSpPr>
        <dsp:cNvPr id="0" name=""/>
        <dsp:cNvSpPr/>
      </dsp:nvSpPr>
      <dsp:spPr>
        <a:xfrm>
          <a:off x="5625491" y="3058902"/>
          <a:ext cx="21828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 or </a:t>
          </a:r>
          <a:r>
            <a:rPr lang="en-US" sz="1900" kern="1200" dirty="0" err="1" smtClean="0"/>
            <a:t>S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 groups</a:t>
          </a:r>
          <a:endParaRPr lang="en-US" sz="1900" kern="1200" dirty="0"/>
        </a:p>
      </dsp:txBody>
      <dsp:txXfrm>
        <a:off x="5625491" y="3058902"/>
        <a:ext cx="2182890" cy="524045"/>
      </dsp:txXfrm>
    </dsp:sp>
    <dsp:sp modelId="{3C64B14D-ABBA-4A80-A013-8942BA94F6A2}">
      <dsp:nvSpPr>
        <dsp:cNvPr id="0" name=""/>
        <dsp:cNvSpPr/>
      </dsp:nvSpPr>
      <dsp:spPr>
        <a:xfrm>
          <a:off x="6196643" y="374599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>
              <a:latin typeface="+mj-lt"/>
            </a:rPr>
            <a:t>h</a:t>
          </a:r>
          <a:r>
            <a:rPr lang="en-US" sz="1900" kern="1200" baseline="0" dirty="0" smtClean="0"/>
            <a:t>?</a:t>
          </a:r>
          <a:endParaRPr lang="en-US" sz="1900" kern="1200" baseline="-25000" dirty="0">
            <a:latin typeface="+mj-lt"/>
          </a:endParaRPr>
        </a:p>
      </dsp:txBody>
      <dsp:txXfrm>
        <a:off x="6196643" y="3745994"/>
        <a:ext cx="1048091" cy="524045"/>
      </dsp:txXfrm>
    </dsp:sp>
    <dsp:sp modelId="{08682AC2-A4B3-4342-904F-20383B2EAE56}">
      <dsp:nvSpPr>
        <dsp:cNvPr id="0" name=""/>
        <dsp:cNvSpPr/>
      </dsp:nvSpPr>
      <dsp:spPr>
        <a:xfrm>
          <a:off x="5552696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5552696" y="4465488"/>
        <a:ext cx="1048091" cy="524045"/>
      </dsp:txXfrm>
    </dsp:sp>
    <dsp:sp modelId="{EF12D7BD-D17F-4115-861F-E034CEB57157}">
      <dsp:nvSpPr>
        <dsp:cNvPr id="0" name=""/>
        <dsp:cNvSpPr/>
      </dsp:nvSpPr>
      <dsp:spPr>
        <a:xfrm>
          <a:off x="6820887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v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6820887" y="4465488"/>
        <a:ext cx="1048091" cy="524045"/>
      </dsp:txXfrm>
    </dsp:sp>
    <dsp:sp modelId="{89B701E4-2BBD-48CD-B59F-3644FB49C5EA}">
      <dsp:nvSpPr>
        <dsp:cNvPr id="0" name=""/>
        <dsp:cNvSpPr/>
      </dsp:nvSpPr>
      <dsp:spPr>
        <a:xfrm>
          <a:off x="5418331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nv</a:t>
          </a:r>
          <a:endParaRPr lang="en-US" sz="1900" kern="1200" baseline="-25000" dirty="0"/>
        </a:p>
      </dsp:txBody>
      <dsp:txXfrm>
        <a:off x="5418331" y="5209632"/>
        <a:ext cx="1048091" cy="524045"/>
      </dsp:txXfrm>
    </dsp:sp>
    <dsp:sp modelId="{A1413E64-2426-4B7D-A1A9-868AC138807E}">
      <dsp:nvSpPr>
        <dsp:cNvPr id="0" name=""/>
        <dsp:cNvSpPr/>
      </dsp:nvSpPr>
      <dsp:spPr>
        <a:xfrm>
          <a:off x="7454982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7454982" y="5209632"/>
        <a:ext cx="1048091" cy="524045"/>
      </dsp:txXfrm>
    </dsp:sp>
    <dsp:sp modelId="{9BFE7A48-0F27-41EC-AC8C-038D8B6F0CCC}">
      <dsp:nvSpPr>
        <dsp:cNvPr id="0" name=""/>
        <dsp:cNvSpPr/>
      </dsp:nvSpPr>
      <dsp:spPr>
        <a:xfrm>
          <a:off x="6521258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endParaRPr lang="en-US" sz="1900" kern="1200" baseline="-25000" dirty="0"/>
        </a:p>
      </dsp:txBody>
      <dsp:txXfrm>
        <a:off x="6521258" y="5953777"/>
        <a:ext cx="1048091" cy="524045"/>
      </dsp:txXfrm>
    </dsp:sp>
    <dsp:sp modelId="{52DE014A-FBEF-42E8-A2F2-8F9BC5BE7CF1}">
      <dsp:nvSpPr>
        <dsp:cNvPr id="0" name=""/>
        <dsp:cNvSpPr/>
      </dsp:nvSpPr>
      <dsp:spPr>
        <a:xfrm>
          <a:off x="7758023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7758023" y="5953777"/>
        <a:ext cx="1048091" cy="52404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BB6D5A-D21B-45BA-A6BC-9BC6082B3F1D}">
      <dsp:nvSpPr>
        <dsp:cNvPr id="0" name=""/>
        <dsp:cNvSpPr/>
      </dsp:nvSpPr>
      <dsp:spPr>
        <a:xfrm>
          <a:off x="7979027" y="5733678"/>
          <a:ext cx="303041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303041" y="110049"/>
              </a:lnTo>
              <a:lnTo>
                <a:pt x="303041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AE039-8262-4F19-9B04-89F378CAC505}">
      <dsp:nvSpPr>
        <dsp:cNvPr id="0" name=""/>
        <dsp:cNvSpPr/>
      </dsp:nvSpPr>
      <dsp:spPr>
        <a:xfrm>
          <a:off x="7045304" y="5733678"/>
          <a:ext cx="933723" cy="220099"/>
        </a:xfrm>
        <a:custGeom>
          <a:avLst/>
          <a:gdLst/>
          <a:ahLst/>
          <a:cxnLst/>
          <a:rect l="0" t="0" r="0" b="0"/>
          <a:pathLst>
            <a:path>
              <a:moveTo>
                <a:pt x="933723" y="0"/>
              </a:moveTo>
              <a:lnTo>
                <a:pt x="933723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791F-44A4-44EA-B903-4928F9B7B0CB}">
      <dsp:nvSpPr>
        <dsp:cNvPr id="0" name=""/>
        <dsp:cNvSpPr/>
      </dsp:nvSpPr>
      <dsp:spPr>
        <a:xfrm>
          <a:off x="7344932" y="4989533"/>
          <a:ext cx="6340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4095" y="110049"/>
              </a:lnTo>
              <a:lnTo>
                <a:pt x="6340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3656B-FBCF-4CDC-8771-15CC80475F85}">
      <dsp:nvSpPr>
        <dsp:cNvPr id="0" name=""/>
        <dsp:cNvSpPr/>
      </dsp:nvSpPr>
      <dsp:spPr>
        <a:xfrm>
          <a:off x="5942377" y="4989533"/>
          <a:ext cx="1402555" cy="220099"/>
        </a:xfrm>
        <a:custGeom>
          <a:avLst/>
          <a:gdLst/>
          <a:ahLst/>
          <a:cxnLst/>
          <a:rect l="0" t="0" r="0" b="0"/>
          <a:pathLst>
            <a:path>
              <a:moveTo>
                <a:pt x="1402555" y="0"/>
              </a:moveTo>
              <a:lnTo>
                <a:pt x="1402555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96EC1-FA93-4AAC-A87F-731F16DC56A8}">
      <dsp:nvSpPr>
        <dsp:cNvPr id="0" name=""/>
        <dsp:cNvSpPr/>
      </dsp:nvSpPr>
      <dsp:spPr>
        <a:xfrm>
          <a:off x="6720689" y="4270040"/>
          <a:ext cx="624243" cy="195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98"/>
              </a:lnTo>
              <a:lnTo>
                <a:pt x="624243" y="85398"/>
              </a:lnTo>
              <a:lnTo>
                <a:pt x="624243" y="195448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46A2F-8555-4636-BEAD-D24A13065469}">
      <dsp:nvSpPr>
        <dsp:cNvPr id="0" name=""/>
        <dsp:cNvSpPr/>
      </dsp:nvSpPr>
      <dsp:spPr>
        <a:xfrm>
          <a:off x="6076742" y="4270040"/>
          <a:ext cx="643947" cy="195448"/>
        </a:xfrm>
        <a:custGeom>
          <a:avLst/>
          <a:gdLst/>
          <a:ahLst/>
          <a:cxnLst/>
          <a:rect l="0" t="0" r="0" b="0"/>
          <a:pathLst>
            <a:path>
              <a:moveTo>
                <a:pt x="643947" y="0"/>
              </a:moveTo>
              <a:lnTo>
                <a:pt x="643947" y="85398"/>
              </a:lnTo>
              <a:lnTo>
                <a:pt x="0" y="85398"/>
              </a:lnTo>
              <a:lnTo>
                <a:pt x="0" y="195448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04B38-E860-47FB-B753-69B35AF523E6}">
      <dsp:nvSpPr>
        <dsp:cNvPr id="0" name=""/>
        <dsp:cNvSpPr/>
      </dsp:nvSpPr>
      <dsp:spPr>
        <a:xfrm>
          <a:off x="6671217" y="3582948"/>
          <a:ext cx="91440" cy="163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996"/>
              </a:lnTo>
              <a:lnTo>
                <a:pt x="49472" y="52996"/>
              </a:lnTo>
              <a:lnTo>
                <a:pt x="49472" y="163046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02D33-CDE5-4FA0-A35B-FF815305AC30}">
      <dsp:nvSpPr>
        <dsp:cNvPr id="0" name=""/>
        <dsp:cNvSpPr/>
      </dsp:nvSpPr>
      <dsp:spPr>
        <a:xfrm>
          <a:off x="5311722" y="2773627"/>
          <a:ext cx="1405215" cy="285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25"/>
              </a:lnTo>
              <a:lnTo>
                <a:pt x="1405215" y="175225"/>
              </a:lnTo>
              <a:lnTo>
                <a:pt x="1405215" y="28527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3D9AE-1A14-4507-8329-0599264ABFB7}">
      <dsp:nvSpPr>
        <dsp:cNvPr id="0" name=""/>
        <dsp:cNvSpPr/>
      </dsp:nvSpPr>
      <dsp:spPr>
        <a:xfrm>
          <a:off x="3551188" y="4989533"/>
          <a:ext cx="6303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0395" y="110049"/>
              </a:lnTo>
              <a:lnTo>
                <a:pt x="6303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E34F-D04D-4373-8B05-817BC7CB2734}">
      <dsp:nvSpPr>
        <dsp:cNvPr id="0" name=""/>
        <dsp:cNvSpPr/>
      </dsp:nvSpPr>
      <dsp:spPr>
        <a:xfrm>
          <a:off x="2913393" y="4989533"/>
          <a:ext cx="637794" cy="220099"/>
        </a:xfrm>
        <a:custGeom>
          <a:avLst/>
          <a:gdLst/>
          <a:ahLst/>
          <a:cxnLst/>
          <a:rect l="0" t="0" r="0" b="0"/>
          <a:pathLst>
            <a:path>
              <a:moveTo>
                <a:pt x="637794" y="0"/>
              </a:moveTo>
              <a:lnTo>
                <a:pt x="637794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AC8AD-78EF-48D9-8F04-8A3D4D153B3E}">
      <dsp:nvSpPr>
        <dsp:cNvPr id="0" name=""/>
        <dsp:cNvSpPr/>
      </dsp:nvSpPr>
      <dsp:spPr>
        <a:xfrm>
          <a:off x="2734757" y="4240483"/>
          <a:ext cx="816431" cy="225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54"/>
              </a:lnTo>
              <a:lnTo>
                <a:pt x="816431" y="114954"/>
              </a:lnTo>
              <a:lnTo>
                <a:pt x="816431" y="22500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DB1F3-7E0E-45B4-9136-A1E6E2330F65}">
      <dsp:nvSpPr>
        <dsp:cNvPr id="0" name=""/>
        <dsp:cNvSpPr/>
      </dsp:nvSpPr>
      <dsp:spPr>
        <a:xfrm>
          <a:off x="1942777" y="4240483"/>
          <a:ext cx="791979" cy="225004"/>
        </a:xfrm>
        <a:custGeom>
          <a:avLst/>
          <a:gdLst/>
          <a:ahLst/>
          <a:cxnLst/>
          <a:rect l="0" t="0" r="0" b="0"/>
          <a:pathLst>
            <a:path>
              <a:moveTo>
                <a:pt x="791979" y="0"/>
              </a:moveTo>
              <a:lnTo>
                <a:pt x="791979" y="114954"/>
              </a:lnTo>
              <a:lnTo>
                <a:pt x="0" y="114954"/>
              </a:lnTo>
              <a:lnTo>
                <a:pt x="0" y="22500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526AE-466A-40FB-A40F-8EE5045F8081}">
      <dsp:nvSpPr>
        <dsp:cNvPr id="0" name=""/>
        <dsp:cNvSpPr/>
      </dsp:nvSpPr>
      <dsp:spPr>
        <a:xfrm>
          <a:off x="2687737" y="3582948"/>
          <a:ext cx="91440" cy="1334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40"/>
              </a:lnTo>
              <a:lnTo>
                <a:pt x="47019" y="23440"/>
              </a:lnTo>
              <a:lnTo>
                <a:pt x="47019" y="13349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2A9D2-C727-44D8-823B-61F0EA7C180F}">
      <dsp:nvSpPr>
        <dsp:cNvPr id="0" name=""/>
        <dsp:cNvSpPr/>
      </dsp:nvSpPr>
      <dsp:spPr>
        <a:xfrm>
          <a:off x="2733457" y="2773627"/>
          <a:ext cx="2578264" cy="285274"/>
        </a:xfrm>
        <a:custGeom>
          <a:avLst/>
          <a:gdLst/>
          <a:ahLst/>
          <a:cxnLst/>
          <a:rect l="0" t="0" r="0" b="0"/>
          <a:pathLst>
            <a:path>
              <a:moveTo>
                <a:pt x="2578264" y="0"/>
              </a:moveTo>
              <a:lnTo>
                <a:pt x="2578264" y="175225"/>
              </a:lnTo>
              <a:lnTo>
                <a:pt x="0" y="175225"/>
              </a:lnTo>
              <a:lnTo>
                <a:pt x="0" y="28527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CF508-8815-4AAD-B8F6-5814BD88474C}">
      <dsp:nvSpPr>
        <dsp:cNvPr id="0" name=""/>
        <dsp:cNvSpPr/>
      </dsp:nvSpPr>
      <dsp:spPr>
        <a:xfrm>
          <a:off x="5266002" y="2048799"/>
          <a:ext cx="91440" cy="200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78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45F4A-FC55-4CAB-BBB7-392DDF80238E}">
      <dsp:nvSpPr>
        <dsp:cNvPr id="0" name=""/>
        <dsp:cNvSpPr/>
      </dsp:nvSpPr>
      <dsp:spPr>
        <a:xfrm>
          <a:off x="4806317" y="1268810"/>
          <a:ext cx="505405" cy="255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94"/>
              </a:lnTo>
              <a:lnTo>
                <a:pt x="505405" y="145894"/>
              </a:lnTo>
              <a:lnTo>
                <a:pt x="505405" y="255943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BCA1B-6EE8-47BA-B823-9A999B4F1ADD}">
      <dsp:nvSpPr>
        <dsp:cNvPr id="0" name=""/>
        <dsp:cNvSpPr/>
      </dsp:nvSpPr>
      <dsp:spPr>
        <a:xfrm>
          <a:off x="1955718" y="1268810"/>
          <a:ext cx="2850598" cy="255943"/>
        </a:xfrm>
        <a:custGeom>
          <a:avLst/>
          <a:gdLst/>
          <a:ahLst/>
          <a:cxnLst/>
          <a:rect l="0" t="0" r="0" b="0"/>
          <a:pathLst>
            <a:path>
              <a:moveTo>
                <a:pt x="2850598" y="0"/>
              </a:moveTo>
              <a:lnTo>
                <a:pt x="2850598" y="145894"/>
              </a:lnTo>
              <a:lnTo>
                <a:pt x="0" y="145894"/>
              </a:lnTo>
              <a:lnTo>
                <a:pt x="0" y="255943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6437C-18F5-42A9-9E82-5A317791ACD1}">
      <dsp:nvSpPr>
        <dsp:cNvPr id="0" name=""/>
        <dsp:cNvSpPr/>
      </dsp:nvSpPr>
      <dsp:spPr>
        <a:xfrm>
          <a:off x="3208020" y="524665"/>
          <a:ext cx="1598296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1598296" y="110049"/>
              </a:lnTo>
              <a:lnTo>
                <a:pt x="1598296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FECA7-11A9-4347-9988-DC73992AD883}">
      <dsp:nvSpPr>
        <dsp:cNvPr id="0" name=""/>
        <dsp:cNvSpPr/>
      </dsp:nvSpPr>
      <dsp:spPr>
        <a:xfrm>
          <a:off x="819918" y="524665"/>
          <a:ext cx="2388101" cy="220099"/>
        </a:xfrm>
        <a:custGeom>
          <a:avLst/>
          <a:gdLst/>
          <a:ahLst/>
          <a:cxnLst/>
          <a:rect l="0" t="0" r="0" b="0"/>
          <a:pathLst>
            <a:path>
              <a:moveTo>
                <a:pt x="2388101" y="0"/>
              </a:moveTo>
              <a:lnTo>
                <a:pt x="2388101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E4322-4466-45C5-9A69-8E2C90DC7D0D}">
      <dsp:nvSpPr>
        <dsp:cNvPr id="0" name=""/>
        <dsp:cNvSpPr/>
      </dsp:nvSpPr>
      <dsp:spPr>
        <a:xfrm>
          <a:off x="1348858" y="620"/>
          <a:ext cx="371832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low symmetry?</a:t>
          </a:r>
          <a:endParaRPr lang="en-US" sz="1900" kern="1200" dirty="0"/>
        </a:p>
      </dsp:txBody>
      <dsp:txXfrm>
        <a:off x="1348858" y="620"/>
        <a:ext cx="3718323" cy="524045"/>
      </dsp:txXfrm>
    </dsp:sp>
    <dsp:sp modelId="{BFDB40CA-453E-488D-AE07-BF6CBC6E5DE9}">
      <dsp:nvSpPr>
        <dsp:cNvPr id="0" name=""/>
        <dsp:cNvSpPr/>
      </dsp:nvSpPr>
      <dsp:spPr>
        <a:xfrm>
          <a:off x="295872" y="74476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</a:t>
          </a:r>
          <a:r>
            <a:rPr lang="en-US" sz="1900" kern="1200" baseline="-25000" dirty="0" smtClean="0"/>
            <a:t>1</a:t>
          </a:r>
          <a:r>
            <a:rPr lang="en-US" sz="1900" kern="1200" dirty="0" smtClean="0"/>
            <a:t>, C</a:t>
          </a:r>
          <a:r>
            <a:rPr lang="en-US" sz="1900" kern="1200" baseline="-25000" dirty="0" smtClean="0"/>
            <a:t>s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i</a:t>
          </a:r>
          <a:endParaRPr lang="en-US" sz="1900" kern="1200" baseline="-25000" dirty="0"/>
        </a:p>
      </dsp:txBody>
      <dsp:txXfrm>
        <a:off x="295872" y="744764"/>
        <a:ext cx="1048091" cy="524045"/>
      </dsp:txXfrm>
    </dsp:sp>
    <dsp:sp modelId="{D486225E-D80C-4B1F-AF2F-9191C0B83864}">
      <dsp:nvSpPr>
        <dsp:cNvPr id="0" name=""/>
        <dsp:cNvSpPr/>
      </dsp:nvSpPr>
      <dsp:spPr>
        <a:xfrm>
          <a:off x="2669799" y="744764"/>
          <a:ext cx="4273035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high symmetry?</a:t>
          </a:r>
          <a:endParaRPr lang="en-US" sz="1900" kern="1200" dirty="0"/>
        </a:p>
      </dsp:txBody>
      <dsp:txXfrm>
        <a:off x="2669799" y="744764"/>
        <a:ext cx="4273035" cy="524045"/>
      </dsp:txXfrm>
    </dsp:sp>
    <dsp:sp modelId="{ACB0C535-6799-4B12-965F-B91F576C1DCD}">
      <dsp:nvSpPr>
        <dsp:cNvPr id="0" name=""/>
        <dsp:cNvSpPr/>
      </dsp:nvSpPr>
      <dsp:spPr>
        <a:xfrm>
          <a:off x="949996" y="1524754"/>
          <a:ext cx="201144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</a:t>
          </a:r>
          <a:r>
            <a:rPr lang="en-US" sz="1900" kern="1200" baseline="-25000" dirty="0" smtClean="0"/>
            <a:t>d</a:t>
          </a:r>
          <a:r>
            <a:rPr lang="en-US" sz="1900" kern="1200" dirty="0" smtClean="0"/>
            <a:t>, O</a:t>
          </a:r>
          <a:r>
            <a:rPr lang="en-US" sz="1900" kern="1200" baseline="-25000" dirty="0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v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D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I</a:t>
          </a:r>
          <a:r>
            <a:rPr lang="en-US" sz="1900" kern="1200" baseline="-25000" dirty="0" err="1" smtClean="0"/>
            <a:t>h</a:t>
          </a:r>
          <a:endParaRPr lang="en-US" sz="1900" kern="1200" baseline="-25000" dirty="0"/>
        </a:p>
      </dsp:txBody>
      <dsp:txXfrm>
        <a:off x="949996" y="1524754"/>
        <a:ext cx="2011443" cy="524045"/>
      </dsp:txXfrm>
    </dsp:sp>
    <dsp:sp modelId="{76F73210-3162-4812-9830-CA35876FC913}">
      <dsp:nvSpPr>
        <dsp:cNvPr id="0" name=""/>
        <dsp:cNvSpPr/>
      </dsp:nvSpPr>
      <dsp:spPr>
        <a:xfrm>
          <a:off x="3535375" y="1524754"/>
          <a:ext cx="355269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Highest-order rotation axis (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)</a:t>
          </a:r>
          <a:endParaRPr lang="en-US" sz="1900" kern="1200" dirty="0"/>
        </a:p>
      </dsp:txBody>
      <dsp:txXfrm>
        <a:off x="3535375" y="1524754"/>
        <a:ext cx="3552693" cy="524045"/>
      </dsp:txXfrm>
    </dsp:sp>
    <dsp:sp modelId="{88AA4EDD-CCFD-4BB1-9E41-397E65322C10}">
      <dsp:nvSpPr>
        <dsp:cNvPr id="0" name=""/>
        <dsp:cNvSpPr/>
      </dsp:nvSpPr>
      <dsp:spPr>
        <a:xfrm>
          <a:off x="3875827" y="2249582"/>
          <a:ext cx="28717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Perpendicular C</a:t>
          </a:r>
          <a:r>
            <a:rPr lang="en-US" sz="1900" kern="1200" baseline="-25000" dirty="0" smtClean="0"/>
            <a:t>2</a:t>
          </a:r>
          <a:r>
            <a:rPr lang="en-US" sz="1900" kern="1200" dirty="0" smtClean="0"/>
            <a:t>’s?</a:t>
          </a:r>
          <a:endParaRPr lang="en-US" sz="1900" kern="1200" dirty="0"/>
        </a:p>
      </dsp:txBody>
      <dsp:txXfrm>
        <a:off x="3875827" y="2249582"/>
        <a:ext cx="2871790" cy="524045"/>
      </dsp:txXfrm>
    </dsp:sp>
    <dsp:sp modelId="{4497DA8F-5918-426F-8F42-D0D178D6B73A}">
      <dsp:nvSpPr>
        <dsp:cNvPr id="0" name=""/>
        <dsp:cNvSpPr/>
      </dsp:nvSpPr>
      <dsp:spPr>
        <a:xfrm>
          <a:off x="2209412" y="305890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 groups</a:t>
          </a:r>
          <a:endParaRPr lang="en-US" sz="1900" kern="1200" dirty="0"/>
        </a:p>
      </dsp:txBody>
      <dsp:txXfrm>
        <a:off x="2209412" y="3058902"/>
        <a:ext cx="1048091" cy="524045"/>
      </dsp:txXfrm>
    </dsp:sp>
    <dsp:sp modelId="{075BA7A5-DD81-4462-B23B-5DAF016366CE}">
      <dsp:nvSpPr>
        <dsp:cNvPr id="0" name=""/>
        <dsp:cNvSpPr/>
      </dsp:nvSpPr>
      <dsp:spPr>
        <a:xfrm>
          <a:off x="2210706" y="3716438"/>
          <a:ext cx="104810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h</a:t>
          </a:r>
          <a:r>
            <a:rPr lang="en-US" sz="1900" kern="1200" baseline="0" dirty="0" smtClean="0"/>
            <a:t>?</a:t>
          </a:r>
          <a:endParaRPr lang="en-US" sz="1900" kern="1200" baseline="0" dirty="0"/>
        </a:p>
      </dsp:txBody>
      <dsp:txXfrm>
        <a:off x="2210706" y="3716438"/>
        <a:ext cx="1048101" cy="524045"/>
      </dsp:txXfrm>
    </dsp:sp>
    <dsp:sp modelId="{332B8F5E-0CE3-4F74-87A4-62C49E260251}">
      <dsp:nvSpPr>
        <dsp:cNvPr id="0" name=""/>
        <dsp:cNvSpPr/>
      </dsp:nvSpPr>
      <dsp:spPr>
        <a:xfrm>
          <a:off x="1418732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1418732" y="4465488"/>
        <a:ext cx="1048091" cy="524045"/>
      </dsp:txXfrm>
    </dsp:sp>
    <dsp:sp modelId="{9E1AFB6B-8633-45DC-A636-8F7378C1DFEC}">
      <dsp:nvSpPr>
        <dsp:cNvPr id="0" name=""/>
        <dsp:cNvSpPr/>
      </dsp:nvSpPr>
      <dsp:spPr>
        <a:xfrm>
          <a:off x="3027143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d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3027143" y="4465488"/>
        <a:ext cx="1048091" cy="524045"/>
      </dsp:txXfrm>
    </dsp:sp>
    <dsp:sp modelId="{1B495564-2F03-43AB-9829-531041DCA519}">
      <dsp:nvSpPr>
        <dsp:cNvPr id="0" name=""/>
        <dsp:cNvSpPr/>
      </dsp:nvSpPr>
      <dsp:spPr>
        <a:xfrm>
          <a:off x="238934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nd</a:t>
          </a:r>
          <a:endParaRPr lang="en-US" sz="1900" kern="1200" baseline="-25000" dirty="0"/>
        </a:p>
      </dsp:txBody>
      <dsp:txXfrm>
        <a:off x="2389348" y="5209632"/>
        <a:ext cx="1048091" cy="524045"/>
      </dsp:txXfrm>
    </dsp:sp>
    <dsp:sp modelId="{84876B63-9DBA-4825-B64A-A47EC486499E}">
      <dsp:nvSpPr>
        <dsp:cNvPr id="0" name=""/>
        <dsp:cNvSpPr/>
      </dsp:nvSpPr>
      <dsp:spPr>
        <a:xfrm>
          <a:off x="365753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/>
            <a:t>D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3657538" y="5209632"/>
        <a:ext cx="1048091" cy="524045"/>
      </dsp:txXfrm>
    </dsp:sp>
    <dsp:sp modelId="{21944BCD-E2F4-4223-9B9A-5B99C60690C9}">
      <dsp:nvSpPr>
        <dsp:cNvPr id="0" name=""/>
        <dsp:cNvSpPr/>
      </dsp:nvSpPr>
      <dsp:spPr>
        <a:xfrm>
          <a:off x="5625491" y="3058902"/>
          <a:ext cx="21828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 or </a:t>
          </a:r>
          <a:r>
            <a:rPr lang="en-US" sz="1900" kern="1200" dirty="0" err="1" smtClean="0"/>
            <a:t>S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 groups</a:t>
          </a:r>
          <a:endParaRPr lang="en-US" sz="1900" kern="1200" dirty="0"/>
        </a:p>
      </dsp:txBody>
      <dsp:txXfrm>
        <a:off x="5625491" y="3058902"/>
        <a:ext cx="2182890" cy="524045"/>
      </dsp:txXfrm>
    </dsp:sp>
    <dsp:sp modelId="{3C64B14D-ABBA-4A80-A013-8942BA94F6A2}">
      <dsp:nvSpPr>
        <dsp:cNvPr id="0" name=""/>
        <dsp:cNvSpPr/>
      </dsp:nvSpPr>
      <dsp:spPr>
        <a:xfrm>
          <a:off x="6196643" y="374599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>
              <a:latin typeface="+mj-lt"/>
            </a:rPr>
            <a:t>h</a:t>
          </a:r>
          <a:r>
            <a:rPr lang="en-US" sz="1900" kern="1200" baseline="0" dirty="0" smtClean="0"/>
            <a:t>?</a:t>
          </a:r>
          <a:endParaRPr lang="en-US" sz="1900" kern="1200" baseline="-25000" dirty="0">
            <a:latin typeface="+mj-lt"/>
          </a:endParaRPr>
        </a:p>
      </dsp:txBody>
      <dsp:txXfrm>
        <a:off x="6196643" y="3745994"/>
        <a:ext cx="1048091" cy="524045"/>
      </dsp:txXfrm>
    </dsp:sp>
    <dsp:sp modelId="{08682AC2-A4B3-4342-904F-20383B2EAE56}">
      <dsp:nvSpPr>
        <dsp:cNvPr id="0" name=""/>
        <dsp:cNvSpPr/>
      </dsp:nvSpPr>
      <dsp:spPr>
        <a:xfrm>
          <a:off x="5552696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5552696" y="4465488"/>
        <a:ext cx="1048091" cy="524045"/>
      </dsp:txXfrm>
    </dsp:sp>
    <dsp:sp modelId="{EF12D7BD-D17F-4115-861F-E034CEB57157}">
      <dsp:nvSpPr>
        <dsp:cNvPr id="0" name=""/>
        <dsp:cNvSpPr/>
      </dsp:nvSpPr>
      <dsp:spPr>
        <a:xfrm>
          <a:off x="6820887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v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6820887" y="4465488"/>
        <a:ext cx="1048091" cy="524045"/>
      </dsp:txXfrm>
    </dsp:sp>
    <dsp:sp modelId="{89B701E4-2BBD-48CD-B59F-3644FB49C5EA}">
      <dsp:nvSpPr>
        <dsp:cNvPr id="0" name=""/>
        <dsp:cNvSpPr/>
      </dsp:nvSpPr>
      <dsp:spPr>
        <a:xfrm>
          <a:off x="5418331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nv</a:t>
          </a:r>
          <a:endParaRPr lang="en-US" sz="1900" kern="1200" baseline="-25000" dirty="0"/>
        </a:p>
      </dsp:txBody>
      <dsp:txXfrm>
        <a:off x="5418331" y="5209632"/>
        <a:ext cx="1048091" cy="524045"/>
      </dsp:txXfrm>
    </dsp:sp>
    <dsp:sp modelId="{A1413E64-2426-4B7D-A1A9-868AC138807E}">
      <dsp:nvSpPr>
        <dsp:cNvPr id="0" name=""/>
        <dsp:cNvSpPr/>
      </dsp:nvSpPr>
      <dsp:spPr>
        <a:xfrm>
          <a:off x="7454982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7454982" y="5209632"/>
        <a:ext cx="1048091" cy="524045"/>
      </dsp:txXfrm>
    </dsp:sp>
    <dsp:sp modelId="{9BFE7A48-0F27-41EC-AC8C-038D8B6F0CCC}">
      <dsp:nvSpPr>
        <dsp:cNvPr id="0" name=""/>
        <dsp:cNvSpPr/>
      </dsp:nvSpPr>
      <dsp:spPr>
        <a:xfrm>
          <a:off x="6521258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endParaRPr lang="en-US" sz="1900" kern="1200" baseline="-25000" dirty="0"/>
        </a:p>
      </dsp:txBody>
      <dsp:txXfrm>
        <a:off x="6521258" y="5953777"/>
        <a:ext cx="1048091" cy="524045"/>
      </dsp:txXfrm>
    </dsp:sp>
    <dsp:sp modelId="{52DE014A-FBEF-42E8-A2F2-8F9BC5BE7CF1}">
      <dsp:nvSpPr>
        <dsp:cNvPr id="0" name=""/>
        <dsp:cNvSpPr/>
      </dsp:nvSpPr>
      <dsp:spPr>
        <a:xfrm>
          <a:off x="7758023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7758023" y="5953777"/>
        <a:ext cx="1048091" cy="52404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BB6D5A-D21B-45BA-A6BC-9BC6082B3F1D}">
      <dsp:nvSpPr>
        <dsp:cNvPr id="0" name=""/>
        <dsp:cNvSpPr/>
      </dsp:nvSpPr>
      <dsp:spPr>
        <a:xfrm>
          <a:off x="7979027" y="5733678"/>
          <a:ext cx="303041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303041" y="110049"/>
              </a:lnTo>
              <a:lnTo>
                <a:pt x="303041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AE039-8262-4F19-9B04-89F378CAC505}">
      <dsp:nvSpPr>
        <dsp:cNvPr id="0" name=""/>
        <dsp:cNvSpPr/>
      </dsp:nvSpPr>
      <dsp:spPr>
        <a:xfrm>
          <a:off x="7045304" y="5733678"/>
          <a:ext cx="933723" cy="220099"/>
        </a:xfrm>
        <a:custGeom>
          <a:avLst/>
          <a:gdLst/>
          <a:ahLst/>
          <a:cxnLst/>
          <a:rect l="0" t="0" r="0" b="0"/>
          <a:pathLst>
            <a:path>
              <a:moveTo>
                <a:pt x="933723" y="0"/>
              </a:moveTo>
              <a:lnTo>
                <a:pt x="933723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791F-44A4-44EA-B903-4928F9B7B0CB}">
      <dsp:nvSpPr>
        <dsp:cNvPr id="0" name=""/>
        <dsp:cNvSpPr/>
      </dsp:nvSpPr>
      <dsp:spPr>
        <a:xfrm>
          <a:off x="7344932" y="4989533"/>
          <a:ext cx="6340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4095" y="110049"/>
              </a:lnTo>
              <a:lnTo>
                <a:pt x="6340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3656B-FBCF-4CDC-8771-15CC80475F85}">
      <dsp:nvSpPr>
        <dsp:cNvPr id="0" name=""/>
        <dsp:cNvSpPr/>
      </dsp:nvSpPr>
      <dsp:spPr>
        <a:xfrm>
          <a:off x="5942377" y="4989533"/>
          <a:ext cx="1402555" cy="220099"/>
        </a:xfrm>
        <a:custGeom>
          <a:avLst/>
          <a:gdLst/>
          <a:ahLst/>
          <a:cxnLst/>
          <a:rect l="0" t="0" r="0" b="0"/>
          <a:pathLst>
            <a:path>
              <a:moveTo>
                <a:pt x="1402555" y="0"/>
              </a:moveTo>
              <a:lnTo>
                <a:pt x="1402555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96EC1-FA93-4AAC-A87F-731F16DC56A8}">
      <dsp:nvSpPr>
        <dsp:cNvPr id="0" name=""/>
        <dsp:cNvSpPr/>
      </dsp:nvSpPr>
      <dsp:spPr>
        <a:xfrm>
          <a:off x="6720689" y="4270040"/>
          <a:ext cx="624243" cy="195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98"/>
              </a:lnTo>
              <a:lnTo>
                <a:pt x="624243" y="85398"/>
              </a:lnTo>
              <a:lnTo>
                <a:pt x="624243" y="195448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46A2F-8555-4636-BEAD-D24A13065469}">
      <dsp:nvSpPr>
        <dsp:cNvPr id="0" name=""/>
        <dsp:cNvSpPr/>
      </dsp:nvSpPr>
      <dsp:spPr>
        <a:xfrm>
          <a:off x="6076742" y="4270040"/>
          <a:ext cx="643947" cy="195448"/>
        </a:xfrm>
        <a:custGeom>
          <a:avLst/>
          <a:gdLst/>
          <a:ahLst/>
          <a:cxnLst/>
          <a:rect l="0" t="0" r="0" b="0"/>
          <a:pathLst>
            <a:path>
              <a:moveTo>
                <a:pt x="643947" y="0"/>
              </a:moveTo>
              <a:lnTo>
                <a:pt x="643947" y="85398"/>
              </a:lnTo>
              <a:lnTo>
                <a:pt x="0" y="85398"/>
              </a:lnTo>
              <a:lnTo>
                <a:pt x="0" y="195448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04B38-E860-47FB-B753-69B35AF523E6}">
      <dsp:nvSpPr>
        <dsp:cNvPr id="0" name=""/>
        <dsp:cNvSpPr/>
      </dsp:nvSpPr>
      <dsp:spPr>
        <a:xfrm>
          <a:off x="6671217" y="3582948"/>
          <a:ext cx="91440" cy="163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996"/>
              </a:lnTo>
              <a:lnTo>
                <a:pt x="49472" y="52996"/>
              </a:lnTo>
              <a:lnTo>
                <a:pt x="49472" y="163046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02D33-CDE5-4FA0-A35B-FF815305AC30}">
      <dsp:nvSpPr>
        <dsp:cNvPr id="0" name=""/>
        <dsp:cNvSpPr/>
      </dsp:nvSpPr>
      <dsp:spPr>
        <a:xfrm>
          <a:off x="5311722" y="2773627"/>
          <a:ext cx="1405215" cy="285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25"/>
              </a:lnTo>
              <a:lnTo>
                <a:pt x="1405215" y="175225"/>
              </a:lnTo>
              <a:lnTo>
                <a:pt x="1405215" y="28527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3D9AE-1A14-4507-8329-0599264ABFB7}">
      <dsp:nvSpPr>
        <dsp:cNvPr id="0" name=""/>
        <dsp:cNvSpPr/>
      </dsp:nvSpPr>
      <dsp:spPr>
        <a:xfrm>
          <a:off x="3551188" y="4989533"/>
          <a:ext cx="630395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630395" y="110049"/>
              </a:lnTo>
              <a:lnTo>
                <a:pt x="630395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E34F-D04D-4373-8B05-817BC7CB2734}">
      <dsp:nvSpPr>
        <dsp:cNvPr id="0" name=""/>
        <dsp:cNvSpPr/>
      </dsp:nvSpPr>
      <dsp:spPr>
        <a:xfrm>
          <a:off x="2913393" y="4989533"/>
          <a:ext cx="637794" cy="220099"/>
        </a:xfrm>
        <a:custGeom>
          <a:avLst/>
          <a:gdLst/>
          <a:ahLst/>
          <a:cxnLst/>
          <a:rect l="0" t="0" r="0" b="0"/>
          <a:pathLst>
            <a:path>
              <a:moveTo>
                <a:pt x="637794" y="0"/>
              </a:moveTo>
              <a:lnTo>
                <a:pt x="637794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AC8AD-78EF-48D9-8F04-8A3D4D153B3E}">
      <dsp:nvSpPr>
        <dsp:cNvPr id="0" name=""/>
        <dsp:cNvSpPr/>
      </dsp:nvSpPr>
      <dsp:spPr>
        <a:xfrm>
          <a:off x="2734757" y="4240483"/>
          <a:ext cx="816431" cy="225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54"/>
              </a:lnTo>
              <a:lnTo>
                <a:pt x="816431" y="114954"/>
              </a:lnTo>
              <a:lnTo>
                <a:pt x="816431" y="225004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DB1F3-7E0E-45B4-9136-A1E6E2330F65}">
      <dsp:nvSpPr>
        <dsp:cNvPr id="0" name=""/>
        <dsp:cNvSpPr/>
      </dsp:nvSpPr>
      <dsp:spPr>
        <a:xfrm>
          <a:off x="1942777" y="4240483"/>
          <a:ext cx="791979" cy="225004"/>
        </a:xfrm>
        <a:custGeom>
          <a:avLst/>
          <a:gdLst/>
          <a:ahLst/>
          <a:cxnLst/>
          <a:rect l="0" t="0" r="0" b="0"/>
          <a:pathLst>
            <a:path>
              <a:moveTo>
                <a:pt x="791979" y="0"/>
              </a:moveTo>
              <a:lnTo>
                <a:pt x="791979" y="114954"/>
              </a:lnTo>
              <a:lnTo>
                <a:pt x="0" y="114954"/>
              </a:lnTo>
              <a:lnTo>
                <a:pt x="0" y="22500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526AE-466A-40FB-A40F-8EE5045F8081}">
      <dsp:nvSpPr>
        <dsp:cNvPr id="0" name=""/>
        <dsp:cNvSpPr/>
      </dsp:nvSpPr>
      <dsp:spPr>
        <a:xfrm>
          <a:off x="2687737" y="3582948"/>
          <a:ext cx="91440" cy="1334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40"/>
              </a:lnTo>
              <a:lnTo>
                <a:pt x="47019" y="23440"/>
              </a:lnTo>
              <a:lnTo>
                <a:pt x="47019" y="13349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2A9D2-C727-44D8-823B-61F0EA7C180F}">
      <dsp:nvSpPr>
        <dsp:cNvPr id="0" name=""/>
        <dsp:cNvSpPr/>
      </dsp:nvSpPr>
      <dsp:spPr>
        <a:xfrm>
          <a:off x="2733457" y="2773627"/>
          <a:ext cx="2578264" cy="285274"/>
        </a:xfrm>
        <a:custGeom>
          <a:avLst/>
          <a:gdLst/>
          <a:ahLst/>
          <a:cxnLst/>
          <a:rect l="0" t="0" r="0" b="0"/>
          <a:pathLst>
            <a:path>
              <a:moveTo>
                <a:pt x="2578264" y="0"/>
              </a:moveTo>
              <a:lnTo>
                <a:pt x="2578264" y="175225"/>
              </a:lnTo>
              <a:lnTo>
                <a:pt x="0" y="175225"/>
              </a:lnTo>
              <a:lnTo>
                <a:pt x="0" y="285274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CF508-8815-4AAD-B8F6-5814BD88474C}">
      <dsp:nvSpPr>
        <dsp:cNvPr id="0" name=""/>
        <dsp:cNvSpPr/>
      </dsp:nvSpPr>
      <dsp:spPr>
        <a:xfrm>
          <a:off x="5266002" y="2048799"/>
          <a:ext cx="91440" cy="200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78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45F4A-FC55-4CAB-BBB7-392DDF80238E}">
      <dsp:nvSpPr>
        <dsp:cNvPr id="0" name=""/>
        <dsp:cNvSpPr/>
      </dsp:nvSpPr>
      <dsp:spPr>
        <a:xfrm>
          <a:off x="4806317" y="1268810"/>
          <a:ext cx="505405" cy="255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94"/>
              </a:lnTo>
              <a:lnTo>
                <a:pt x="505405" y="145894"/>
              </a:lnTo>
              <a:lnTo>
                <a:pt x="505405" y="255943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BCA1B-6EE8-47BA-B823-9A999B4F1ADD}">
      <dsp:nvSpPr>
        <dsp:cNvPr id="0" name=""/>
        <dsp:cNvSpPr/>
      </dsp:nvSpPr>
      <dsp:spPr>
        <a:xfrm>
          <a:off x="1955718" y="1268810"/>
          <a:ext cx="2850598" cy="255943"/>
        </a:xfrm>
        <a:custGeom>
          <a:avLst/>
          <a:gdLst/>
          <a:ahLst/>
          <a:cxnLst/>
          <a:rect l="0" t="0" r="0" b="0"/>
          <a:pathLst>
            <a:path>
              <a:moveTo>
                <a:pt x="2850598" y="0"/>
              </a:moveTo>
              <a:lnTo>
                <a:pt x="2850598" y="145894"/>
              </a:lnTo>
              <a:lnTo>
                <a:pt x="0" y="145894"/>
              </a:lnTo>
              <a:lnTo>
                <a:pt x="0" y="255943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6437C-18F5-42A9-9E82-5A317791ACD1}">
      <dsp:nvSpPr>
        <dsp:cNvPr id="0" name=""/>
        <dsp:cNvSpPr/>
      </dsp:nvSpPr>
      <dsp:spPr>
        <a:xfrm>
          <a:off x="3208020" y="524665"/>
          <a:ext cx="1598296" cy="22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49"/>
              </a:lnTo>
              <a:lnTo>
                <a:pt x="1598296" y="110049"/>
              </a:lnTo>
              <a:lnTo>
                <a:pt x="1598296" y="220099"/>
              </a:lnTo>
            </a:path>
          </a:pathLst>
        </a:custGeom>
        <a:noFill/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FECA7-11A9-4347-9988-DC73992AD883}">
      <dsp:nvSpPr>
        <dsp:cNvPr id="0" name=""/>
        <dsp:cNvSpPr/>
      </dsp:nvSpPr>
      <dsp:spPr>
        <a:xfrm>
          <a:off x="819918" y="524665"/>
          <a:ext cx="2388101" cy="220099"/>
        </a:xfrm>
        <a:custGeom>
          <a:avLst/>
          <a:gdLst/>
          <a:ahLst/>
          <a:cxnLst/>
          <a:rect l="0" t="0" r="0" b="0"/>
          <a:pathLst>
            <a:path>
              <a:moveTo>
                <a:pt x="2388101" y="0"/>
              </a:moveTo>
              <a:lnTo>
                <a:pt x="2388101" y="110049"/>
              </a:lnTo>
              <a:lnTo>
                <a:pt x="0" y="110049"/>
              </a:lnTo>
              <a:lnTo>
                <a:pt x="0" y="220099"/>
              </a:lnTo>
            </a:path>
          </a:pathLst>
        </a:custGeom>
        <a:noFill/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E4322-4466-45C5-9A69-8E2C90DC7D0D}">
      <dsp:nvSpPr>
        <dsp:cNvPr id="0" name=""/>
        <dsp:cNvSpPr/>
      </dsp:nvSpPr>
      <dsp:spPr>
        <a:xfrm>
          <a:off x="1348858" y="620"/>
          <a:ext cx="371832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low symmetry?</a:t>
          </a:r>
          <a:endParaRPr lang="en-US" sz="1900" kern="1200" dirty="0"/>
        </a:p>
      </dsp:txBody>
      <dsp:txXfrm>
        <a:off x="1348858" y="620"/>
        <a:ext cx="3718323" cy="524045"/>
      </dsp:txXfrm>
    </dsp:sp>
    <dsp:sp modelId="{BFDB40CA-453E-488D-AE07-BF6CBC6E5DE9}">
      <dsp:nvSpPr>
        <dsp:cNvPr id="0" name=""/>
        <dsp:cNvSpPr/>
      </dsp:nvSpPr>
      <dsp:spPr>
        <a:xfrm>
          <a:off x="295872" y="74476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</a:t>
          </a:r>
          <a:r>
            <a:rPr lang="en-US" sz="1900" kern="1200" baseline="-25000" dirty="0" smtClean="0"/>
            <a:t>1</a:t>
          </a:r>
          <a:r>
            <a:rPr lang="en-US" sz="1900" kern="1200" dirty="0" smtClean="0"/>
            <a:t>, C</a:t>
          </a:r>
          <a:r>
            <a:rPr lang="en-US" sz="1900" kern="1200" baseline="-25000" dirty="0" smtClean="0"/>
            <a:t>s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i</a:t>
          </a:r>
          <a:endParaRPr lang="en-US" sz="1900" kern="1200" baseline="-25000" dirty="0"/>
        </a:p>
      </dsp:txBody>
      <dsp:txXfrm>
        <a:off x="295872" y="744764"/>
        <a:ext cx="1048091" cy="524045"/>
      </dsp:txXfrm>
    </dsp:sp>
    <dsp:sp modelId="{D486225E-D80C-4B1F-AF2F-9191C0B83864}">
      <dsp:nvSpPr>
        <dsp:cNvPr id="0" name=""/>
        <dsp:cNvSpPr/>
      </dsp:nvSpPr>
      <dsp:spPr>
        <a:xfrm>
          <a:off x="2669799" y="744764"/>
          <a:ext cx="4273035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Is the molecule of high symmetry?</a:t>
          </a:r>
          <a:endParaRPr lang="en-US" sz="1900" kern="1200" dirty="0"/>
        </a:p>
      </dsp:txBody>
      <dsp:txXfrm>
        <a:off x="2669799" y="744764"/>
        <a:ext cx="4273035" cy="524045"/>
      </dsp:txXfrm>
    </dsp:sp>
    <dsp:sp modelId="{ACB0C535-6799-4B12-965F-B91F576C1DCD}">
      <dsp:nvSpPr>
        <dsp:cNvPr id="0" name=""/>
        <dsp:cNvSpPr/>
      </dsp:nvSpPr>
      <dsp:spPr>
        <a:xfrm>
          <a:off x="949996" y="1524754"/>
          <a:ext cx="201144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</a:t>
          </a:r>
          <a:r>
            <a:rPr lang="en-US" sz="1900" kern="1200" baseline="-25000" dirty="0" smtClean="0"/>
            <a:t>d</a:t>
          </a:r>
          <a:r>
            <a:rPr lang="en-US" sz="1900" kern="1200" dirty="0" smtClean="0"/>
            <a:t>, O</a:t>
          </a:r>
          <a:r>
            <a:rPr lang="en-US" sz="1900" kern="1200" baseline="-25000" dirty="0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v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D</a:t>
          </a:r>
          <a:r>
            <a:rPr lang="en-US" sz="1900" kern="1200" baseline="-25000" dirty="0" err="1" smtClean="0">
              <a:latin typeface="Times New Roman"/>
              <a:cs typeface="Times New Roman"/>
            </a:rPr>
            <a:t>∞</a:t>
          </a:r>
          <a:r>
            <a:rPr lang="en-US" sz="1900" kern="1200" baseline="-25000" dirty="0" err="1" smtClean="0"/>
            <a:t>h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I</a:t>
          </a:r>
          <a:r>
            <a:rPr lang="en-US" sz="1900" kern="1200" baseline="-25000" dirty="0" err="1" smtClean="0"/>
            <a:t>h</a:t>
          </a:r>
          <a:endParaRPr lang="en-US" sz="1900" kern="1200" baseline="-25000" dirty="0"/>
        </a:p>
      </dsp:txBody>
      <dsp:txXfrm>
        <a:off x="949996" y="1524754"/>
        <a:ext cx="2011443" cy="524045"/>
      </dsp:txXfrm>
    </dsp:sp>
    <dsp:sp modelId="{76F73210-3162-4812-9830-CA35876FC913}">
      <dsp:nvSpPr>
        <dsp:cNvPr id="0" name=""/>
        <dsp:cNvSpPr/>
      </dsp:nvSpPr>
      <dsp:spPr>
        <a:xfrm>
          <a:off x="3535375" y="1524754"/>
          <a:ext cx="3552693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Highest-order rotation axis (</a:t>
          </a: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)</a:t>
          </a:r>
          <a:endParaRPr lang="en-US" sz="1900" kern="1200" dirty="0"/>
        </a:p>
      </dsp:txBody>
      <dsp:txXfrm>
        <a:off x="3535375" y="1524754"/>
        <a:ext cx="3552693" cy="524045"/>
      </dsp:txXfrm>
    </dsp:sp>
    <dsp:sp modelId="{88AA4EDD-CCFD-4BB1-9E41-397E65322C10}">
      <dsp:nvSpPr>
        <dsp:cNvPr id="0" name=""/>
        <dsp:cNvSpPr/>
      </dsp:nvSpPr>
      <dsp:spPr>
        <a:xfrm>
          <a:off x="3875827" y="2249582"/>
          <a:ext cx="28717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Perpendicular C</a:t>
          </a:r>
          <a:r>
            <a:rPr lang="en-US" sz="1900" kern="1200" baseline="-25000" dirty="0" smtClean="0"/>
            <a:t>2</a:t>
          </a:r>
          <a:r>
            <a:rPr lang="en-US" sz="1900" kern="1200" dirty="0" smtClean="0"/>
            <a:t>’s?</a:t>
          </a:r>
          <a:endParaRPr lang="en-US" sz="1900" kern="1200" dirty="0"/>
        </a:p>
      </dsp:txBody>
      <dsp:txXfrm>
        <a:off x="3875827" y="2249582"/>
        <a:ext cx="2871790" cy="524045"/>
      </dsp:txXfrm>
    </dsp:sp>
    <dsp:sp modelId="{4497DA8F-5918-426F-8F42-D0D178D6B73A}">
      <dsp:nvSpPr>
        <dsp:cNvPr id="0" name=""/>
        <dsp:cNvSpPr/>
      </dsp:nvSpPr>
      <dsp:spPr>
        <a:xfrm>
          <a:off x="2209412" y="305890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 groups</a:t>
          </a:r>
          <a:endParaRPr lang="en-US" sz="1900" kern="1200" dirty="0"/>
        </a:p>
      </dsp:txBody>
      <dsp:txXfrm>
        <a:off x="2209412" y="3058902"/>
        <a:ext cx="1048091" cy="524045"/>
      </dsp:txXfrm>
    </dsp:sp>
    <dsp:sp modelId="{075BA7A5-DD81-4462-B23B-5DAF016366CE}">
      <dsp:nvSpPr>
        <dsp:cNvPr id="0" name=""/>
        <dsp:cNvSpPr/>
      </dsp:nvSpPr>
      <dsp:spPr>
        <a:xfrm>
          <a:off x="2210706" y="3716438"/>
          <a:ext cx="104810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h</a:t>
          </a:r>
          <a:r>
            <a:rPr lang="en-US" sz="1900" kern="1200" baseline="0" dirty="0" smtClean="0"/>
            <a:t>?</a:t>
          </a:r>
          <a:endParaRPr lang="en-US" sz="1900" kern="1200" baseline="0" dirty="0"/>
        </a:p>
      </dsp:txBody>
      <dsp:txXfrm>
        <a:off x="2210706" y="3716438"/>
        <a:ext cx="1048101" cy="524045"/>
      </dsp:txXfrm>
    </dsp:sp>
    <dsp:sp modelId="{332B8F5E-0CE3-4F74-87A4-62C49E260251}">
      <dsp:nvSpPr>
        <dsp:cNvPr id="0" name=""/>
        <dsp:cNvSpPr/>
      </dsp:nvSpPr>
      <dsp:spPr>
        <a:xfrm>
          <a:off x="1418732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1418732" y="4465488"/>
        <a:ext cx="1048091" cy="524045"/>
      </dsp:txXfrm>
    </dsp:sp>
    <dsp:sp modelId="{9E1AFB6B-8633-45DC-A636-8F7378C1DFEC}">
      <dsp:nvSpPr>
        <dsp:cNvPr id="0" name=""/>
        <dsp:cNvSpPr/>
      </dsp:nvSpPr>
      <dsp:spPr>
        <a:xfrm>
          <a:off x="3027143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d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3027143" y="4465488"/>
        <a:ext cx="1048091" cy="524045"/>
      </dsp:txXfrm>
    </dsp:sp>
    <dsp:sp modelId="{1B495564-2F03-43AB-9829-531041DCA519}">
      <dsp:nvSpPr>
        <dsp:cNvPr id="0" name=""/>
        <dsp:cNvSpPr/>
      </dsp:nvSpPr>
      <dsp:spPr>
        <a:xfrm>
          <a:off x="238934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</a:t>
          </a:r>
          <a:r>
            <a:rPr lang="en-US" sz="1900" kern="1200" baseline="-25000" dirty="0" err="1" smtClean="0"/>
            <a:t>nd</a:t>
          </a:r>
          <a:endParaRPr lang="en-US" sz="1900" kern="1200" baseline="-25000" dirty="0"/>
        </a:p>
      </dsp:txBody>
      <dsp:txXfrm>
        <a:off x="2389348" y="5209632"/>
        <a:ext cx="1048091" cy="524045"/>
      </dsp:txXfrm>
    </dsp:sp>
    <dsp:sp modelId="{84876B63-9DBA-4825-B64A-A47EC486499E}">
      <dsp:nvSpPr>
        <dsp:cNvPr id="0" name=""/>
        <dsp:cNvSpPr/>
      </dsp:nvSpPr>
      <dsp:spPr>
        <a:xfrm>
          <a:off x="3657538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baseline="0" dirty="0" err="1" smtClean="0"/>
            <a:t>D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3657538" y="5209632"/>
        <a:ext cx="1048091" cy="524045"/>
      </dsp:txXfrm>
    </dsp:sp>
    <dsp:sp modelId="{21944BCD-E2F4-4223-9B9A-5B99C60690C9}">
      <dsp:nvSpPr>
        <dsp:cNvPr id="0" name=""/>
        <dsp:cNvSpPr/>
      </dsp:nvSpPr>
      <dsp:spPr>
        <a:xfrm>
          <a:off x="5625491" y="3058902"/>
          <a:ext cx="2182890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 or </a:t>
          </a:r>
          <a:r>
            <a:rPr lang="en-US" sz="1900" kern="1200" dirty="0" err="1" smtClean="0"/>
            <a:t>S</a:t>
          </a:r>
          <a:r>
            <a:rPr lang="en-US" sz="1900" kern="1200" baseline="-25000" dirty="0" err="1" smtClean="0"/>
            <a:t>n</a:t>
          </a:r>
          <a:r>
            <a:rPr lang="en-US" sz="1900" kern="1200" dirty="0" smtClean="0"/>
            <a:t> groups</a:t>
          </a:r>
          <a:endParaRPr lang="en-US" sz="1900" kern="1200" dirty="0"/>
        </a:p>
      </dsp:txBody>
      <dsp:txXfrm>
        <a:off x="5625491" y="3058902"/>
        <a:ext cx="2182890" cy="524045"/>
      </dsp:txXfrm>
    </dsp:sp>
    <dsp:sp modelId="{3C64B14D-ABBA-4A80-A013-8942BA94F6A2}">
      <dsp:nvSpPr>
        <dsp:cNvPr id="0" name=""/>
        <dsp:cNvSpPr/>
      </dsp:nvSpPr>
      <dsp:spPr>
        <a:xfrm>
          <a:off x="6196643" y="3745994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>
              <a:latin typeface="+mj-lt"/>
            </a:rPr>
            <a:t>h</a:t>
          </a:r>
          <a:r>
            <a:rPr lang="en-US" sz="1900" kern="1200" baseline="0" dirty="0" smtClean="0"/>
            <a:t>?</a:t>
          </a:r>
          <a:endParaRPr lang="en-US" sz="1900" kern="1200" baseline="-25000" dirty="0">
            <a:latin typeface="+mj-lt"/>
          </a:endParaRPr>
        </a:p>
      </dsp:txBody>
      <dsp:txXfrm>
        <a:off x="6196643" y="3745994"/>
        <a:ext cx="1048091" cy="524045"/>
      </dsp:txXfrm>
    </dsp:sp>
    <dsp:sp modelId="{08682AC2-A4B3-4342-904F-20383B2EAE56}">
      <dsp:nvSpPr>
        <dsp:cNvPr id="0" name=""/>
        <dsp:cNvSpPr/>
      </dsp:nvSpPr>
      <dsp:spPr>
        <a:xfrm>
          <a:off x="5552696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nh</a:t>
          </a:r>
          <a:endParaRPr lang="en-US" sz="1900" kern="1200" baseline="-25000" dirty="0"/>
        </a:p>
      </dsp:txBody>
      <dsp:txXfrm>
        <a:off x="5552696" y="4465488"/>
        <a:ext cx="1048091" cy="524045"/>
      </dsp:txXfrm>
    </dsp:sp>
    <dsp:sp modelId="{EF12D7BD-D17F-4115-861F-E034CEB57157}">
      <dsp:nvSpPr>
        <dsp:cNvPr id="0" name=""/>
        <dsp:cNvSpPr/>
      </dsp:nvSpPr>
      <dsp:spPr>
        <a:xfrm>
          <a:off x="6820887" y="4465488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Symbol" pitchFamily="18" charset="2"/>
            </a:rPr>
            <a:t>s</a:t>
          </a:r>
          <a:r>
            <a:rPr lang="en-US" sz="1900" kern="1200" baseline="-25000" dirty="0" err="1" smtClean="0"/>
            <a:t>v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6820887" y="4465488"/>
        <a:ext cx="1048091" cy="524045"/>
      </dsp:txXfrm>
    </dsp:sp>
    <dsp:sp modelId="{89B701E4-2BBD-48CD-B59F-3644FB49C5EA}">
      <dsp:nvSpPr>
        <dsp:cNvPr id="0" name=""/>
        <dsp:cNvSpPr/>
      </dsp:nvSpPr>
      <dsp:spPr>
        <a:xfrm>
          <a:off x="5418331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nv</a:t>
          </a:r>
          <a:endParaRPr lang="en-US" sz="1900" kern="1200" baseline="-25000" dirty="0"/>
        </a:p>
      </dsp:txBody>
      <dsp:txXfrm>
        <a:off x="5418331" y="5209632"/>
        <a:ext cx="1048091" cy="524045"/>
      </dsp:txXfrm>
    </dsp:sp>
    <dsp:sp modelId="{A1413E64-2426-4B7D-A1A9-868AC138807E}">
      <dsp:nvSpPr>
        <dsp:cNvPr id="0" name=""/>
        <dsp:cNvSpPr/>
      </dsp:nvSpPr>
      <dsp:spPr>
        <a:xfrm>
          <a:off x="7454982" y="5209632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r>
            <a:rPr lang="en-US" sz="1900" kern="1200" baseline="0" dirty="0" smtClean="0"/>
            <a:t>?</a:t>
          </a:r>
          <a:endParaRPr lang="en-US" sz="1900" kern="1200" baseline="-25000" dirty="0"/>
        </a:p>
      </dsp:txBody>
      <dsp:txXfrm>
        <a:off x="7454982" y="5209632"/>
        <a:ext cx="1048091" cy="524045"/>
      </dsp:txXfrm>
    </dsp:sp>
    <dsp:sp modelId="{9BFE7A48-0F27-41EC-AC8C-038D8B6F0CCC}">
      <dsp:nvSpPr>
        <dsp:cNvPr id="0" name=""/>
        <dsp:cNvSpPr/>
      </dsp:nvSpPr>
      <dsp:spPr>
        <a:xfrm>
          <a:off x="6521258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r>
            <a:rPr lang="en-US" sz="1900" kern="1200" baseline="-25000" dirty="0" smtClean="0"/>
            <a:t>2n</a:t>
          </a:r>
          <a:endParaRPr lang="en-US" sz="1900" kern="1200" baseline="-25000" dirty="0"/>
        </a:p>
      </dsp:txBody>
      <dsp:txXfrm>
        <a:off x="6521258" y="5953777"/>
        <a:ext cx="1048091" cy="524045"/>
      </dsp:txXfrm>
    </dsp:sp>
    <dsp:sp modelId="{52DE014A-FBEF-42E8-A2F2-8F9BC5BE7CF1}">
      <dsp:nvSpPr>
        <dsp:cNvPr id="0" name=""/>
        <dsp:cNvSpPr/>
      </dsp:nvSpPr>
      <dsp:spPr>
        <a:xfrm>
          <a:off x="7758023" y="5953777"/>
          <a:ext cx="1048091" cy="524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</a:t>
          </a:r>
          <a:r>
            <a:rPr lang="en-US" sz="1900" kern="1200" baseline="-25000" dirty="0" err="1" smtClean="0"/>
            <a:t>n</a:t>
          </a:r>
          <a:endParaRPr lang="en-US" sz="1900" kern="1200" baseline="-25000" dirty="0"/>
        </a:p>
      </dsp:txBody>
      <dsp:txXfrm>
        <a:off x="7758023" y="5953777"/>
        <a:ext cx="1048091" cy="524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32.emf"/><Relationship Id="rId7" Type="http://schemas.openxmlformats.org/officeDocument/2006/relationships/image" Target="../media/image36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image" Target="../media/image38.emf"/><Relationship Id="rId5" Type="http://schemas.openxmlformats.org/officeDocument/2006/relationships/image" Target="../media/image42.emf"/><Relationship Id="rId4" Type="http://schemas.openxmlformats.org/officeDocument/2006/relationships/image" Target="../media/image41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image" Target="../media/image43.emf"/><Relationship Id="rId5" Type="http://schemas.openxmlformats.org/officeDocument/2006/relationships/image" Target="../media/image47.emf"/><Relationship Id="rId4" Type="http://schemas.openxmlformats.org/officeDocument/2006/relationships/image" Target="../media/image4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Relationship Id="rId4" Type="http://schemas.openxmlformats.org/officeDocument/2006/relationships/image" Target="../media/image2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7C5FD-DC7E-4721-8A4F-19A9ACE2CD52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9BA8E-8EC2-4080-BC57-EB260905A7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that the E’ </a:t>
            </a:r>
            <a:r>
              <a:rPr lang="en-US" baseline="0" dirty="0" err="1" smtClean="0"/>
              <a:t>orbitals</a:t>
            </a:r>
            <a:r>
              <a:rPr lang="en-US" baseline="0" dirty="0" smtClean="0"/>
              <a:t> are degenerate.</a:t>
            </a:r>
          </a:p>
          <a:p>
            <a:r>
              <a:rPr lang="en-US" baseline="0" dirty="0" smtClean="0"/>
              <a:t>Because of the nodes in the E’ </a:t>
            </a:r>
            <a:r>
              <a:rPr lang="en-US" baseline="0" dirty="0" err="1" smtClean="0"/>
              <a:t>orbitals</a:t>
            </a:r>
            <a:r>
              <a:rPr lang="en-US" baseline="0" dirty="0" smtClean="0"/>
              <a:t> they are less bonding and therefore higher in energy than A</a:t>
            </a:r>
            <a:r>
              <a:rPr lang="en-US" baseline="-25000" dirty="0" smtClean="0"/>
              <a:t>1</a:t>
            </a:r>
            <a:r>
              <a:rPr lang="en-US" baseline="0" dirty="0" smtClean="0"/>
              <a:t>’.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BA8E-8EC2-4080-BC57-EB260905A79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that the s and </a:t>
            </a:r>
            <a:r>
              <a:rPr lang="en-US" baseline="0" dirty="0" err="1" smtClean="0"/>
              <a:t>p</a:t>
            </a:r>
            <a:r>
              <a:rPr lang="en-US" baseline="-25000" dirty="0" err="1" smtClean="0"/>
              <a:t>z</a:t>
            </a:r>
            <a:r>
              <a:rPr lang="en-US" baseline="0" dirty="0" smtClean="0"/>
              <a:t> are different.</a:t>
            </a:r>
          </a:p>
          <a:p>
            <a:r>
              <a:rPr lang="en-US" baseline="0" dirty="0" smtClean="0"/>
              <a:t>The node of the </a:t>
            </a:r>
            <a:r>
              <a:rPr lang="en-US" baseline="0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baseline="0" dirty="0" smtClean="0"/>
              <a:t> occurs where the lone pair should be so it can’t be the lone pair.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BA8E-8EC2-4080-BC57-EB260905A79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BA8E-8EC2-4080-BC57-EB260905A79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BA8E-8EC2-4080-BC57-EB260905A79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the d orbital on P is not energetically accessible.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BA8E-8EC2-4080-BC57-EB260905A79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that the E’ </a:t>
            </a:r>
            <a:r>
              <a:rPr lang="en-US" baseline="0" dirty="0" err="1" smtClean="0"/>
              <a:t>orbitals</a:t>
            </a:r>
            <a:r>
              <a:rPr lang="en-US" baseline="0" dirty="0" smtClean="0"/>
              <a:t> are degenerate.</a:t>
            </a:r>
          </a:p>
          <a:p>
            <a:r>
              <a:rPr lang="en-US" baseline="0" dirty="0" smtClean="0"/>
              <a:t>Because of the nodes in the E’ </a:t>
            </a:r>
            <a:r>
              <a:rPr lang="en-US" baseline="0" dirty="0" err="1" smtClean="0"/>
              <a:t>orbitals</a:t>
            </a:r>
            <a:r>
              <a:rPr lang="en-US" baseline="0" dirty="0" smtClean="0"/>
              <a:t> they are less bonding and therefore higher in energy than A</a:t>
            </a:r>
            <a:r>
              <a:rPr lang="en-US" baseline="-25000" dirty="0" smtClean="0"/>
              <a:t>1</a:t>
            </a:r>
            <a:r>
              <a:rPr lang="en-US" baseline="0" dirty="0" smtClean="0"/>
              <a:t>’.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9BA8E-8EC2-4080-BC57-EB260905A79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8983E55-6B19-420E-9892-0151E344E95F}" type="datetime1">
              <a:rPr lang="en-US" smtClean="0"/>
              <a:t>3/27/2014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1B65F-DD6A-471F-BA40-084859B21519}" type="datetime1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A5240-E50A-45A9-9584-88CAD4FD0C0C}" type="datetime1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DDD0E2-212F-4FF0-B107-8E5A1BF76853}" type="datetime1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DE612C8-2846-4909-B011-6DC82D0BF7FC}" type="datetime1">
              <a:rPr lang="en-US" smtClean="0"/>
              <a:t>3/27/2014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0D4616-B93B-415C-9619-E5D078FDA267}" type="datetime1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F7EB70-F4B3-4973-8633-53885FEDB8D7}" type="datetime1">
              <a:rPr lang="en-US" smtClean="0"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399A7-9D49-49BD-A2E6-AB2E8C7F9DBB}" type="datetime1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D0345-82E1-4AE0-8539-3E5DA905FFC5}" type="datetime1">
              <a:rPr lang="en-US" smtClean="0"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368E74-8DB6-456B-B10E-E164462AB633}" type="datetime1">
              <a:rPr lang="en-US" smtClean="0"/>
              <a:t>3/27/2014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6523B80-8FE1-4F07-AE31-C94612E4FB00}" type="datetime1">
              <a:rPr lang="en-US" smtClean="0"/>
              <a:t>3/27/2014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en-US" smtClean="0"/>
              <a:t>Created by Chip Nataro (Lafayette College nataroc@lafayette.edu) and posted on VIPEr (www.ionicviper.org) on March 26, 2014.  Copyright Chip Nataro 2014.  This work is licensed under the Creative Commons Attribution Non-commercial Share Alike License.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32AE558-A434-401F-87FC-46D0F11F6116}" type="datetime1">
              <a:rPr lang="en-US" smtClean="0"/>
              <a:t>3/27/2014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0C6A670-8B0E-49F8-B1CF-F165769CEC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sers\nataroc\Documents\Chem%20212\Videos\Group%20Theory\NH3%20rotation.avi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sers\nataroc\Documents\Chem%20212\Videos\Group%20Theory\NH3%20mirror.av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sers\nataroc\Documents\Chem%20212\Videos\Group%20Theory\CH4.avi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Users\nataroc\Documents\Chem%20212\Videos\Group%20Theory\SF6.avi" TargetMode="Externa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Bonding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Ligand</a:t>
            </a:r>
            <a:r>
              <a:rPr lang="en-US" dirty="0" smtClean="0"/>
              <a:t> Group </a:t>
            </a:r>
            <a:r>
              <a:rPr lang="en-US" dirty="0" err="1" smtClean="0"/>
              <a:t>Orbitals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715963"/>
          </a:xfrm>
        </p:spPr>
        <p:txBody>
          <a:bodyPr/>
          <a:lstStyle/>
          <a:p>
            <a:r>
              <a:rPr lang="en-US" dirty="0" smtClean="0"/>
              <a:t>Determine the point group for…</a:t>
            </a:r>
            <a:endParaRPr lang="en-US" dirty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888521" y="3131359"/>
          <a:ext cx="2752654" cy="1594030"/>
        </p:xfrm>
        <a:graphic>
          <a:graphicData uri="http://schemas.openxmlformats.org/presentationml/2006/ole">
            <p:oleObj spid="_x0000_s12290" name="MDLDrawObject Class" r:id="rId3" imgW="1085934" imgH="628560" progId="MDLDrawOLE.MDLDrawObject.1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22894" y="495440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5460520" y="2505493"/>
          <a:ext cx="2363639" cy="2700160"/>
        </p:xfrm>
        <a:graphic>
          <a:graphicData uri="http://schemas.openxmlformats.org/presentationml/2006/ole">
            <p:oleObj spid="_x0000_s12291" name="MDLDrawObject Class" r:id="rId4" imgW="2333678" imgH="2667060" progId="MDLDrawOLE.MDLDrawObject.1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72707" y="5168659"/>
            <a:ext cx="170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Cyclopropane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7333" y="189776"/>
          <a:ext cx="8806115" cy="647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4856" y="439948"/>
            <a:ext cx="545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7279" y="411193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715963"/>
          </a:xfrm>
        </p:spPr>
        <p:txBody>
          <a:bodyPr/>
          <a:lstStyle/>
          <a:p>
            <a:r>
              <a:rPr lang="en-US" dirty="0" smtClean="0"/>
              <a:t>Determine the point group for…</a:t>
            </a:r>
            <a:endParaRPr lang="en-US" dirty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888521" y="3131359"/>
          <a:ext cx="2752654" cy="1594030"/>
        </p:xfrm>
        <a:graphic>
          <a:graphicData uri="http://schemas.openxmlformats.org/presentationml/2006/ole">
            <p:oleObj spid="_x0000_s96258" name="MDLDrawObject Class" r:id="rId3" imgW="1085934" imgH="628560" progId="MDLDrawOLE.MDLDrawObject.1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22894" y="4954409"/>
            <a:ext cx="5982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NH</a:t>
            </a:r>
            <a:r>
              <a:rPr lang="en-US" baseline="-25000" dirty="0" smtClean="0"/>
              <a:t>3</a:t>
            </a:r>
          </a:p>
          <a:p>
            <a:pPr algn="ctr"/>
            <a:endParaRPr lang="en-US" baseline="-25000" dirty="0" smtClean="0"/>
          </a:p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3v</a:t>
            </a:r>
            <a:endParaRPr lang="en-US" baseline="-25000" dirty="0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5460520" y="2505493"/>
          <a:ext cx="2363639" cy="2700160"/>
        </p:xfrm>
        <a:graphic>
          <a:graphicData uri="http://schemas.openxmlformats.org/presentationml/2006/ole">
            <p:oleObj spid="_x0000_s96259" name="MDLDrawObject Class" r:id="rId4" imgW="2333678" imgH="2667060" progId="MDLDrawOLE.MDLDrawObject.1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72707" y="5168659"/>
            <a:ext cx="17063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Cyclopropane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</a:t>
            </a:r>
            <a:r>
              <a:rPr lang="en-US" baseline="-25000" dirty="0" smtClean="0"/>
              <a:t>3h</a:t>
            </a:r>
            <a:endParaRPr lang="en-US" baseline="-250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this relate to bonding?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034" y="1646236"/>
            <a:ext cx="8738558" cy="504786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Draw a Lewis structure and assign VSEPR geometry</a:t>
            </a:r>
          </a:p>
          <a:p>
            <a:endParaRPr lang="en-US" dirty="0" smtClean="0"/>
          </a:p>
          <a:p>
            <a:r>
              <a:rPr lang="en-US" dirty="0" smtClean="0"/>
              <a:t>Assign a point group to the </a:t>
            </a:r>
            <a:r>
              <a:rPr lang="en-US" b="1" dirty="0" smtClean="0"/>
              <a:t>molecular</a:t>
            </a:r>
            <a:r>
              <a:rPr lang="en-US" dirty="0" smtClean="0"/>
              <a:t> geometry</a:t>
            </a:r>
          </a:p>
          <a:p>
            <a:endParaRPr lang="en-US" dirty="0" smtClean="0"/>
          </a:p>
          <a:p>
            <a:r>
              <a:rPr lang="en-US" dirty="0" smtClean="0"/>
              <a:t>Determine the VB hybrid </a:t>
            </a:r>
            <a:r>
              <a:rPr lang="en-US" dirty="0" err="1" smtClean="0"/>
              <a:t>orbitals</a:t>
            </a:r>
            <a:r>
              <a:rPr lang="en-US" dirty="0" smtClean="0"/>
              <a:t> for the </a:t>
            </a:r>
            <a:r>
              <a:rPr lang="en-US" b="1" dirty="0" smtClean="0"/>
              <a:t>electronic</a:t>
            </a:r>
            <a:r>
              <a:rPr lang="en-US" dirty="0" smtClean="0"/>
              <a:t> geometry of the central atom</a:t>
            </a:r>
          </a:p>
          <a:p>
            <a:endParaRPr lang="en-US" dirty="0" smtClean="0"/>
          </a:p>
          <a:p>
            <a:r>
              <a:rPr lang="en-US" dirty="0" smtClean="0"/>
              <a:t>Use the VB hybrid </a:t>
            </a:r>
            <a:r>
              <a:rPr lang="en-US" dirty="0" err="1" smtClean="0"/>
              <a:t>orbitals</a:t>
            </a:r>
            <a:r>
              <a:rPr lang="en-US" dirty="0" smtClean="0"/>
              <a:t> as generator functions</a:t>
            </a:r>
          </a:p>
          <a:p>
            <a:endParaRPr lang="en-US" dirty="0" smtClean="0"/>
          </a:p>
          <a:p>
            <a:r>
              <a:rPr lang="en-US" dirty="0" smtClean="0"/>
              <a:t>Generate the </a:t>
            </a:r>
            <a:r>
              <a:rPr lang="en-US" dirty="0" err="1" smtClean="0"/>
              <a:t>Ligand</a:t>
            </a:r>
            <a:r>
              <a:rPr lang="en-US" dirty="0" smtClean="0"/>
              <a:t> Group </a:t>
            </a:r>
            <a:r>
              <a:rPr lang="en-US" dirty="0" err="1" smtClean="0"/>
              <a:t>Orbitals</a:t>
            </a:r>
            <a:r>
              <a:rPr lang="en-US" dirty="0" smtClean="0"/>
              <a:t> (LGOs) by combining the </a:t>
            </a:r>
            <a:r>
              <a:rPr lang="en-US" dirty="0" err="1" smtClean="0"/>
              <a:t>ligand</a:t>
            </a:r>
            <a:r>
              <a:rPr lang="en-US" dirty="0" smtClean="0"/>
              <a:t> σ-</a:t>
            </a:r>
            <a:r>
              <a:rPr lang="en-US" dirty="0" err="1" smtClean="0"/>
              <a:t>orbitals</a:t>
            </a:r>
            <a:r>
              <a:rPr lang="en-US" dirty="0" smtClean="0"/>
              <a:t> to obtain an orbital with the same symmetry as the generator function</a:t>
            </a:r>
          </a:p>
          <a:p>
            <a:endParaRPr lang="en-US" dirty="0" smtClean="0"/>
          </a:p>
          <a:p>
            <a:r>
              <a:rPr lang="en-US" dirty="0" smtClean="0"/>
              <a:t>Assign symmetry labels to the LGOs from the character table by matching the label of the generator function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BH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580042"/>
          </a:xfrm>
        </p:spPr>
        <p:txBody>
          <a:bodyPr/>
          <a:lstStyle/>
          <a:p>
            <a:r>
              <a:rPr lang="en-US" dirty="0" smtClean="0"/>
              <a:t>Draw the Lewis structure</a:t>
            </a:r>
          </a:p>
          <a:p>
            <a:pPr lvl="1"/>
            <a:r>
              <a:rPr lang="en-US" dirty="0" smtClean="0"/>
              <a:t>B has 3 valence electrons</a:t>
            </a:r>
          </a:p>
          <a:p>
            <a:pPr lvl="1"/>
            <a:r>
              <a:rPr lang="en-US" dirty="0" smtClean="0"/>
              <a:t>H has 1 valence electron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414795" y="3552376"/>
            <a:ext cx="4916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41408" y="3697875"/>
            <a:ext cx="0" cy="493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168169" y="3548351"/>
            <a:ext cx="4916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782786" y="3298181"/>
            <a:ext cx="516595" cy="521734"/>
            <a:chOff x="2352077" y="3703604"/>
            <a:chExt cx="516595" cy="521734"/>
          </a:xfrm>
        </p:grpSpPr>
        <p:sp>
          <p:nvSpPr>
            <p:cNvPr id="4" name="TextBox 3"/>
            <p:cNvSpPr txBox="1"/>
            <p:nvPr/>
          </p:nvSpPr>
          <p:spPr>
            <a:xfrm>
              <a:off x="2449902" y="377836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484408" y="3856006"/>
              <a:ext cx="251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52077" y="3706484"/>
              <a:ext cx="251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16680" y="3703604"/>
              <a:ext cx="251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527595" y="3295308"/>
            <a:ext cx="417184" cy="429721"/>
            <a:chOff x="4451230" y="3899136"/>
            <a:chExt cx="417184" cy="429721"/>
          </a:xfrm>
        </p:grpSpPr>
        <p:sp>
          <p:nvSpPr>
            <p:cNvPr id="13" name="TextBox 12"/>
            <p:cNvSpPr txBox="1"/>
            <p:nvPr/>
          </p:nvSpPr>
          <p:spPr>
            <a:xfrm>
              <a:off x="4451230" y="3899136"/>
              <a:ext cx="251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20242" y="3959525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69118" y="3930791"/>
            <a:ext cx="348172" cy="567737"/>
            <a:chOff x="5543918" y="4172306"/>
            <a:chExt cx="348172" cy="567737"/>
          </a:xfrm>
        </p:grpSpPr>
        <p:sp>
          <p:nvSpPr>
            <p:cNvPr id="16" name="TextBox 15"/>
            <p:cNvSpPr txBox="1"/>
            <p:nvPr/>
          </p:nvSpPr>
          <p:spPr>
            <a:xfrm>
              <a:off x="5595668" y="4172306"/>
              <a:ext cx="251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43918" y="4370711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135871" y="3301060"/>
            <a:ext cx="424506" cy="429721"/>
            <a:chOff x="4888316" y="5069453"/>
            <a:chExt cx="424506" cy="429721"/>
          </a:xfrm>
        </p:grpSpPr>
        <p:sp>
          <p:nvSpPr>
            <p:cNvPr id="18" name="TextBox 17"/>
            <p:cNvSpPr txBox="1"/>
            <p:nvPr/>
          </p:nvSpPr>
          <p:spPr>
            <a:xfrm>
              <a:off x="5060830" y="5069453"/>
              <a:ext cx="251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88316" y="5129842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183200" y="3148659"/>
            <a:ext cx="31493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molecular geometry is?</a:t>
            </a:r>
          </a:p>
          <a:p>
            <a:endParaRPr lang="en-US" dirty="0" smtClean="0"/>
          </a:p>
          <a:p>
            <a:r>
              <a:rPr lang="en-US" dirty="0" smtClean="0"/>
              <a:t>AX</a:t>
            </a:r>
            <a:r>
              <a:rPr lang="en-US" baseline="-25000" dirty="0" smtClean="0"/>
              <a:t>3</a:t>
            </a:r>
            <a:r>
              <a:rPr lang="en-US" dirty="0" smtClean="0"/>
              <a:t> – </a:t>
            </a:r>
            <a:r>
              <a:rPr lang="en-US" dirty="0" err="1" smtClean="0"/>
              <a:t>trigonal</a:t>
            </a:r>
            <a:r>
              <a:rPr lang="en-US" dirty="0" smtClean="0"/>
              <a:t> planar</a:t>
            </a:r>
            <a:endParaRPr lang="en-US" dirty="0"/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3282303" y="4102583"/>
          <a:ext cx="2333535" cy="2255461"/>
        </p:xfrm>
        <a:graphic>
          <a:graphicData uri="http://schemas.openxmlformats.org/presentationml/2006/ole">
            <p:oleObj spid="_x0000_s97282" name="MDLDrawObject Class" r:id="rId3" imgW="2562211" imgH="2476440" progId="MDLDrawOLE.MDLDrawObject.1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572664" y="4934309"/>
            <a:ext cx="2772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the point group?</a:t>
            </a:r>
            <a:endParaRPr lang="en-US" dirty="0"/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3" grpId="0" build="p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7333" y="189776"/>
          <a:ext cx="8806115" cy="647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4856" y="439948"/>
            <a:ext cx="545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7279" y="411193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6378" y="4718650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3h</a:t>
            </a:r>
            <a:endParaRPr lang="en-US" baseline="-250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</a:t>
            </a:r>
            <a:r>
              <a:rPr lang="en-US" dirty="0" err="1" smtClean="0"/>
              <a:t>orbitals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5021982"/>
          </a:xfrm>
        </p:spPr>
        <p:txBody>
          <a:bodyPr>
            <a:normAutofit/>
          </a:bodyPr>
          <a:lstStyle/>
          <a:p>
            <a:r>
              <a:rPr lang="en-US" dirty="0" smtClean="0"/>
              <a:t>The electron geometry is AX</a:t>
            </a:r>
            <a:r>
              <a:rPr lang="en-US" baseline="-25000" dirty="0" smtClean="0"/>
              <a:t>3</a:t>
            </a:r>
            <a:r>
              <a:rPr lang="en-US" dirty="0" smtClean="0"/>
              <a:t>E</a:t>
            </a:r>
            <a:r>
              <a:rPr lang="en-US" baseline="-25000" dirty="0" smtClean="0"/>
              <a:t>0</a:t>
            </a:r>
          </a:p>
          <a:p>
            <a:endParaRPr lang="en-US" baseline="-25000" dirty="0" smtClean="0"/>
          </a:p>
          <a:p>
            <a:r>
              <a:rPr lang="en-US" dirty="0" smtClean="0"/>
              <a:t>This is an electron deficient molecule</a:t>
            </a:r>
          </a:p>
          <a:p>
            <a:endParaRPr lang="en-US" dirty="0" smtClean="0"/>
          </a:p>
          <a:p>
            <a:r>
              <a:rPr lang="en-US" dirty="0" smtClean="0"/>
              <a:t>From General Chemistry – sum X and E</a:t>
            </a:r>
          </a:p>
          <a:p>
            <a:pPr lvl="1"/>
            <a:r>
              <a:rPr lang="en-US" dirty="0" smtClean="0"/>
              <a:t>2 – sp</a:t>
            </a:r>
          </a:p>
          <a:p>
            <a:pPr lvl="1"/>
            <a:r>
              <a:rPr lang="en-US" dirty="0" smtClean="0"/>
              <a:t>3 – sp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4 – sp</a:t>
            </a:r>
            <a:r>
              <a:rPr lang="en-US" baseline="30000" dirty="0" smtClean="0"/>
              <a:t>3</a:t>
            </a:r>
          </a:p>
          <a:p>
            <a:pPr lvl="1"/>
            <a:r>
              <a:rPr lang="en-US" dirty="0" smtClean="0"/>
              <a:t>5 – sp</a:t>
            </a:r>
            <a:r>
              <a:rPr lang="en-US" baseline="30000" dirty="0" smtClean="0"/>
              <a:t>3</a:t>
            </a:r>
            <a:r>
              <a:rPr lang="en-US" dirty="0" smtClean="0"/>
              <a:t>d</a:t>
            </a:r>
          </a:p>
          <a:p>
            <a:pPr lvl="1"/>
            <a:r>
              <a:rPr lang="en-US" dirty="0" smtClean="0"/>
              <a:t>6 – sp</a:t>
            </a:r>
            <a:r>
              <a:rPr lang="en-US" baseline="30000" dirty="0" smtClean="0"/>
              <a:t>3</a:t>
            </a:r>
            <a:r>
              <a:rPr lang="en-US" dirty="0" smtClean="0"/>
              <a:t>d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Considering the boron atom</a:t>
            </a:r>
          </a:p>
          <a:p>
            <a:r>
              <a:rPr lang="en-US" dirty="0" smtClean="0"/>
              <a:t>We need to assign axes</a:t>
            </a:r>
          </a:p>
          <a:p>
            <a:r>
              <a:rPr lang="en-US" dirty="0" smtClean="0"/>
              <a:t>An abbreviated character table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51579" y="3355665"/>
            <a:ext cx="2442871" cy="2915997"/>
            <a:chOff x="151579" y="3355665"/>
            <a:chExt cx="2442871" cy="2915997"/>
          </a:xfrm>
        </p:grpSpPr>
        <p:graphicFrame>
          <p:nvGraphicFramePr>
            <p:cNvPr id="98306" name="Object 2"/>
            <p:cNvGraphicFramePr>
              <a:graphicFrameLocks noChangeAspect="1"/>
            </p:cNvGraphicFramePr>
            <p:nvPr/>
          </p:nvGraphicFramePr>
          <p:xfrm>
            <a:off x="151579" y="4015824"/>
            <a:ext cx="2333625" cy="2255838"/>
          </p:xfrm>
          <a:graphic>
            <a:graphicData uri="http://schemas.openxmlformats.org/presentationml/2006/ole">
              <p:oleObj spid="_x0000_s98306" name="MDLDrawObject Class" r:id="rId3" imgW="2562211" imgH="2476440" progId="MDLDrawOLE.MDLDrawObject.1">
                <p:embed/>
              </p:oleObj>
            </a:graphicData>
          </a:graphic>
        </p:graphicFrame>
        <p:cxnSp>
          <p:nvCxnSpPr>
            <p:cNvPr id="6" name="Straight Arrow Connector 5"/>
            <p:cNvCxnSpPr/>
            <p:nvPr/>
          </p:nvCxnSpPr>
          <p:spPr>
            <a:xfrm flipV="1">
              <a:off x="1319859" y="3692095"/>
              <a:ext cx="0" cy="47445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164584" y="3355665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1825942" y="5259227"/>
              <a:ext cx="47548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283146" y="5052195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357240" y="5541023"/>
              <a:ext cx="126503" cy="26455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348617" y="572218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861094" y="3493220"/>
          <a:ext cx="166777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18"/>
                <a:gridCol w="10955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-25000" dirty="0" smtClean="0"/>
                        <a:t>3h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Orbital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′′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′′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  <a:cs typeface="+mn-cs"/>
                        </a:rPr>
                        <a:t>E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′′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4813540" y="3231997"/>
          <a:ext cx="1740457" cy="1682442"/>
        </p:xfrm>
        <a:graphic>
          <a:graphicData uri="http://schemas.openxmlformats.org/presentationml/2006/ole">
            <p:oleObj spid="_x0000_s98307" name="MDLDrawObject Class" r:id="rId4" imgW="2562211" imgH="2476440" progId="MDLDrawOLE.MDLDrawObject.1">
              <p:embed/>
            </p:oleObj>
          </a:graphicData>
        </a:graphic>
      </p:graphicFrame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6759908" y="3237908"/>
          <a:ext cx="1741488" cy="1682750"/>
        </p:xfrm>
        <a:graphic>
          <a:graphicData uri="http://schemas.openxmlformats.org/presentationml/2006/ole">
            <p:oleObj spid="_x0000_s98308" name="MDLDrawObject Class" r:id="rId5" imgW="2562211" imgH="2476440" progId="MDLDrawOLE.MDLDrawObject.1">
              <p:embed/>
            </p:oleObj>
          </a:graphicData>
        </a:graphic>
      </p:graphicFrame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4810432" y="4859596"/>
          <a:ext cx="1741488" cy="1682750"/>
        </p:xfrm>
        <a:graphic>
          <a:graphicData uri="http://schemas.openxmlformats.org/presentationml/2006/ole">
            <p:oleObj spid="_x0000_s98309" name="MDLDrawObject Class" r:id="rId6" imgW="2562211" imgH="2476440" progId="MDLDrawOLE.MDLDrawObject.1">
              <p:embed/>
            </p:oleObj>
          </a:graphicData>
        </a:graphic>
      </p:graphicFrame>
      <p:graphicFrame>
        <p:nvGraphicFramePr>
          <p:cNvPr id="98310" name="Object 6"/>
          <p:cNvGraphicFramePr>
            <a:graphicFrameLocks noChangeAspect="1"/>
          </p:cNvGraphicFramePr>
          <p:nvPr/>
        </p:nvGraphicFramePr>
        <p:xfrm>
          <a:off x="6759908" y="4859596"/>
          <a:ext cx="1741488" cy="1682750"/>
        </p:xfrm>
        <a:graphic>
          <a:graphicData uri="http://schemas.openxmlformats.org/presentationml/2006/ole">
            <p:oleObj spid="_x0000_s98310" name="MDLDrawObject Class" r:id="rId7" imgW="2562211" imgH="2476440" progId="MDLDrawOLE.MDLDrawObject.1">
              <p:embed/>
            </p:oleObj>
          </a:graphicData>
        </a:graphic>
      </p:graphicFrame>
      <p:sp>
        <p:nvSpPr>
          <p:cNvPr id="27" name="Rectangle 26"/>
          <p:cNvSpPr/>
          <p:nvPr/>
        </p:nvSpPr>
        <p:spPr>
          <a:xfrm>
            <a:off x="5418318" y="4460658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433934" y="4457790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481489" y="6076681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356303" y="6079548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>
                <a:latin typeface="Times New Roman"/>
                <a:cs typeface="Times New Roman"/>
              </a:rPr>
              <a:t>′′</a:t>
            </a:r>
            <a:endParaRPr lang="en-US" dirty="0"/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7" grpId="0"/>
      <p:bldP spid="28" grpId="0"/>
      <p:bldP spid="29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LGO’s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60717" y="1541220"/>
          <a:ext cx="1740457" cy="1682442"/>
        </p:xfrm>
        <a:graphic>
          <a:graphicData uri="http://schemas.openxmlformats.org/presentationml/2006/ole">
            <p:oleObj spid="_x0000_s99330" name="MDLDrawObject Class" r:id="rId3" imgW="2562211" imgH="2476440" progId="MDLDrawOLE.MDLDrawObject.1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56496" y="1547129"/>
          <a:ext cx="1741488" cy="1682750"/>
        </p:xfrm>
        <a:graphic>
          <a:graphicData uri="http://schemas.openxmlformats.org/presentationml/2006/ole">
            <p:oleObj spid="_x0000_s99331" name="MDLDrawObject Class" r:id="rId4" imgW="2562211" imgH="2476440" progId="MDLDrawOLE.MDLDrawObject.1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57611" y="4177984"/>
          <a:ext cx="1741488" cy="1682750"/>
        </p:xfrm>
        <a:graphic>
          <a:graphicData uri="http://schemas.openxmlformats.org/presentationml/2006/ole">
            <p:oleObj spid="_x0000_s99332" name="MDLDrawObject Class" r:id="rId5" imgW="2562211" imgH="2476440" progId="MDLDrawOLE.MDLDrawObject.1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56505" y="4178112"/>
          <a:ext cx="1741488" cy="1682750"/>
        </p:xfrm>
        <a:graphic>
          <a:graphicData uri="http://schemas.openxmlformats.org/presentationml/2006/ole">
            <p:oleObj spid="_x0000_s99333" name="MDLDrawObject Class" r:id="rId6" imgW="2562211" imgH="2476440" progId="MDLDrawOLE.MDLDrawObject.1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079895" y="3097685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10400" y="3094816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08561" y="5662613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50033" y="5665483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>
                <a:latin typeface="Times New Roman"/>
                <a:cs typeface="Times New Roman"/>
              </a:rPr>
              <a:t>′′</a:t>
            </a:r>
            <a:endParaRPr lang="en-US" dirty="0"/>
          </a:p>
        </p:txBody>
      </p:sp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2406650" y="1663700"/>
          <a:ext cx="1598613" cy="1449388"/>
        </p:xfrm>
        <a:graphic>
          <a:graphicData uri="http://schemas.openxmlformats.org/presentationml/2006/ole">
            <p:oleObj spid="_x0000_s99334" name="MDLDrawObject Class" r:id="rId7" imgW="2352588" imgH="2133540" progId="MDLDrawOLE.MDLDrawObject.1">
              <p:embed/>
            </p:oleObj>
          </a:graphicData>
        </a:graphic>
      </p:graphicFrame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6353101" y="1660525"/>
          <a:ext cx="1598612" cy="1450975"/>
        </p:xfrm>
        <a:graphic>
          <a:graphicData uri="http://schemas.openxmlformats.org/presentationml/2006/ole">
            <p:oleObj spid="_x0000_s99335" name="MDLDrawObject Class" r:id="rId8" imgW="2352588" imgH="2133540" progId="MDLDrawOLE.MDLDrawObject.1">
              <p:embed/>
            </p:oleObj>
          </a:graphicData>
        </a:graphic>
      </p:graphicFrame>
      <p:graphicFrame>
        <p:nvGraphicFramePr>
          <p:cNvPr id="99336" name="Object 8"/>
          <p:cNvGraphicFramePr>
            <a:graphicFrameLocks noChangeAspect="1"/>
          </p:cNvGraphicFramePr>
          <p:nvPr/>
        </p:nvGraphicFramePr>
        <p:xfrm>
          <a:off x="2409825" y="4291013"/>
          <a:ext cx="1600200" cy="1449387"/>
        </p:xfrm>
        <a:graphic>
          <a:graphicData uri="http://schemas.openxmlformats.org/presentationml/2006/ole">
            <p:oleObj spid="_x0000_s99336" name="MDLDrawObject Class" r:id="rId9" imgW="2352588" imgH="2133540" progId="MDLDrawOLE.MDLDrawObject.1">
              <p:embed/>
            </p:oleObj>
          </a:graphicData>
        </a:graphic>
      </p:graphicFrame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6067537" y="4309756"/>
          <a:ext cx="2921168" cy="1840874"/>
        </p:xfrm>
        <a:graphic>
          <a:graphicData uri="http://schemas.openxmlformats.org/presentationml/2006/ole">
            <p:oleObj spid="_x0000_s99337" name="MDLDrawObject Class" r:id="rId10" imgW="2028698" imgH="1276290" progId="MDLDrawOLE.MDLDrawObject.1">
              <p:embed/>
            </p:oleObj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6538823" y="2501660"/>
            <a:ext cx="1173192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707148" y="2490158"/>
            <a:ext cx="1173192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97524" y="4534619"/>
            <a:ext cx="0" cy="1170432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26234" y="4678392"/>
            <a:ext cx="0" cy="1170432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Constructing the MO diagram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76377" y="1647647"/>
            <a:ext cx="0" cy="49084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5442" y="3778371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80558" y="158727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00898" y="158727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98083" y="15844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1800044" y="4741627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31411" y="6248391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 </a:t>
            </a:r>
            <a:r>
              <a:rPr lang="en-US" dirty="0" smtClean="0">
                <a:latin typeface="Rockwell" pitchFamily="18" charset="0"/>
                <a:cs typeface="Times New Roman"/>
              </a:rPr>
              <a:t>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7553" y="3591447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735237" y="5486404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82858" y="5483529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62398" y="3591448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>
                <a:latin typeface="Times New Roman"/>
                <a:cs typeface="Times New Roman"/>
              </a:rPr>
              <a:t>′′ </a:t>
            </a:r>
            <a:r>
              <a:rPr lang="en-US" dirty="0" smtClean="0">
                <a:latin typeface="Rockwell" pitchFamily="18" charset="0"/>
                <a:cs typeface="Times New Roman"/>
              </a:rPr>
              <a:t>(</a:t>
            </a:r>
            <a:r>
              <a:rPr lang="en-US" dirty="0" err="1" smtClean="0">
                <a:latin typeface="Rockwell" pitchFamily="18" charset="0"/>
                <a:cs typeface="Times New Roman"/>
              </a:rPr>
              <a:t>nb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32631" y="3597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>
                <a:latin typeface="Times New Roman"/>
                <a:cs typeface="Times New Roman"/>
              </a:rPr>
              <a:t>′′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759789" y="4744404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765540" y="3585738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401015" y="3591448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201005" y="3588582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189563" y="6242512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5314" y="2297690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821503" y="5495038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560490" y="5492153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233578" y="3597198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132943" y="3591489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996021" y="4080272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622855" y="4086025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6904008" y="4074563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7539483" y="4080273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372046" y="4086023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6271411" y="4080314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923689" y="4330443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1282461" y="3163001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2104843" y="4348270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6438182" y="3669084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7073635" y="3666208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7668832" y="3657590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002658" y="2303246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 </a:t>
            </a:r>
            <a:r>
              <a:rPr lang="en-US" dirty="0" smtClean="0">
                <a:latin typeface="Rockwell" pitchFamily="18" charset="0"/>
                <a:cs typeface="Times New Roman"/>
              </a:rPr>
              <a:t>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baseline="30000" dirty="0" smtClean="0">
                <a:latin typeface="Symbol" pitchFamily="18" charset="2"/>
                <a:cs typeface="Times New Roman"/>
              </a:rPr>
              <a:t>*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715117" y="299062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baseline="30000" dirty="0" smtClean="0">
                <a:latin typeface="Symbol" pitchFamily="18" charset="2"/>
                <a:cs typeface="Times New Roman"/>
              </a:rPr>
              <a:t>*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445486" y="2987747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baseline="30000" dirty="0" smtClean="0">
                <a:latin typeface="Symbol" pitchFamily="18" charset="2"/>
                <a:cs typeface="Times New Roman"/>
              </a:rPr>
              <a:t>*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3827261" y="2999256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4566248" y="2996371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370716" y="5819938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4551870" y="5837765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3999779" y="5078066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4180933" y="5095893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4733025" y="5086693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4914179" y="5104520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22" grpId="0"/>
      <p:bldP spid="23" grpId="0"/>
      <p:bldP spid="41" grpId="0"/>
      <p:bldP spid="43" grpId="0"/>
      <p:bldP spid="44" grpId="0"/>
      <p:bldP spid="47" grpId="0"/>
      <p:bldP spid="57" grpId="0"/>
      <p:bldP spid="58" grpId="0"/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Symmetry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70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can you do to the following shapes so they are indistinguishable before and after?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8200" y="3352800"/>
            <a:ext cx="3200400" cy="3200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559191" y="3037584"/>
            <a:ext cx="4001653" cy="3406759"/>
          </a:xfrm>
          <a:custGeom>
            <a:avLst/>
            <a:gdLst>
              <a:gd name="connsiteX0" fmla="*/ 1787180 w 4001653"/>
              <a:gd name="connsiteY0" fmla="*/ 326102 h 3406759"/>
              <a:gd name="connsiteX1" fmla="*/ 1754523 w 4001653"/>
              <a:gd name="connsiteY1" fmla="*/ 304330 h 3406759"/>
              <a:gd name="connsiteX2" fmla="*/ 1427952 w 4001653"/>
              <a:gd name="connsiteY2" fmla="*/ 315216 h 3406759"/>
              <a:gd name="connsiteX3" fmla="*/ 1286438 w 4001653"/>
              <a:gd name="connsiteY3" fmla="*/ 380530 h 3406759"/>
              <a:gd name="connsiteX4" fmla="*/ 1188466 w 4001653"/>
              <a:gd name="connsiteY4" fmla="*/ 445845 h 3406759"/>
              <a:gd name="connsiteX5" fmla="*/ 1112266 w 4001653"/>
              <a:gd name="connsiteY5" fmla="*/ 543816 h 3406759"/>
              <a:gd name="connsiteX6" fmla="*/ 1101380 w 4001653"/>
              <a:gd name="connsiteY6" fmla="*/ 576473 h 3406759"/>
              <a:gd name="connsiteX7" fmla="*/ 1068723 w 4001653"/>
              <a:gd name="connsiteY7" fmla="*/ 620016 h 3406759"/>
              <a:gd name="connsiteX8" fmla="*/ 1144923 w 4001653"/>
              <a:gd name="connsiteY8" fmla="*/ 783302 h 3406759"/>
              <a:gd name="connsiteX9" fmla="*/ 1232009 w 4001653"/>
              <a:gd name="connsiteY9" fmla="*/ 837730 h 3406759"/>
              <a:gd name="connsiteX10" fmla="*/ 1591238 w 4001653"/>
              <a:gd name="connsiteY10" fmla="*/ 892159 h 3406759"/>
              <a:gd name="connsiteX11" fmla="*/ 1819838 w 4001653"/>
              <a:gd name="connsiteY11" fmla="*/ 946587 h 3406759"/>
              <a:gd name="connsiteX12" fmla="*/ 2026666 w 4001653"/>
              <a:gd name="connsiteY12" fmla="*/ 979245 h 3406759"/>
              <a:gd name="connsiteX13" fmla="*/ 2342352 w 4001653"/>
              <a:gd name="connsiteY13" fmla="*/ 1066330 h 3406759"/>
              <a:gd name="connsiteX14" fmla="*/ 2429438 w 4001653"/>
              <a:gd name="connsiteY14" fmla="*/ 1131645 h 3406759"/>
              <a:gd name="connsiteX15" fmla="*/ 2570952 w 4001653"/>
              <a:gd name="connsiteY15" fmla="*/ 1360245 h 3406759"/>
              <a:gd name="connsiteX16" fmla="*/ 2636266 w 4001653"/>
              <a:gd name="connsiteY16" fmla="*/ 1577959 h 3406759"/>
              <a:gd name="connsiteX17" fmla="*/ 2570952 w 4001653"/>
              <a:gd name="connsiteY17" fmla="*/ 1882759 h 3406759"/>
              <a:gd name="connsiteX18" fmla="*/ 2516523 w 4001653"/>
              <a:gd name="connsiteY18" fmla="*/ 1915416 h 3406759"/>
              <a:gd name="connsiteX19" fmla="*/ 2483866 w 4001653"/>
              <a:gd name="connsiteY19" fmla="*/ 1948073 h 3406759"/>
              <a:gd name="connsiteX20" fmla="*/ 2440323 w 4001653"/>
              <a:gd name="connsiteY20" fmla="*/ 1969845 h 3406759"/>
              <a:gd name="connsiteX21" fmla="*/ 2385895 w 4001653"/>
              <a:gd name="connsiteY21" fmla="*/ 2002502 h 3406759"/>
              <a:gd name="connsiteX22" fmla="*/ 2309695 w 4001653"/>
              <a:gd name="connsiteY22" fmla="*/ 2013387 h 3406759"/>
              <a:gd name="connsiteX23" fmla="*/ 2113752 w 4001653"/>
              <a:gd name="connsiteY23" fmla="*/ 1991616 h 3406759"/>
              <a:gd name="connsiteX24" fmla="*/ 2015780 w 4001653"/>
              <a:gd name="connsiteY24" fmla="*/ 1958959 h 3406759"/>
              <a:gd name="connsiteX25" fmla="*/ 1928695 w 4001653"/>
              <a:gd name="connsiteY25" fmla="*/ 1937187 h 3406759"/>
              <a:gd name="connsiteX26" fmla="*/ 1743638 w 4001653"/>
              <a:gd name="connsiteY26" fmla="*/ 1773902 h 3406759"/>
              <a:gd name="connsiteX27" fmla="*/ 1700095 w 4001653"/>
              <a:gd name="connsiteY27" fmla="*/ 1665045 h 3406759"/>
              <a:gd name="connsiteX28" fmla="*/ 1710980 w 4001653"/>
              <a:gd name="connsiteY28" fmla="*/ 1588845 h 3406759"/>
              <a:gd name="connsiteX29" fmla="*/ 1841609 w 4001653"/>
              <a:gd name="connsiteY29" fmla="*/ 1436445 h 3406759"/>
              <a:gd name="connsiteX30" fmla="*/ 2004895 w 4001653"/>
              <a:gd name="connsiteY30" fmla="*/ 1360245 h 3406759"/>
              <a:gd name="connsiteX31" fmla="*/ 2081095 w 4001653"/>
              <a:gd name="connsiteY31" fmla="*/ 1316702 h 3406759"/>
              <a:gd name="connsiteX32" fmla="*/ 2266152 w 4001653"/>
              <a:gd name="connsiteY32" fmla="*/ 1251387 h 3406759"/>
              <a:gd name="connsiteX33" fmla="*/ 2592723 w 4001653"/>
              <a:gd name="connsiteY33" fmla="*/ 1098987 h 3406759"/>
              <a:gd name="connsiteX34" fmla="*/ 2658038 w 4001653"/>
              <a:gd name="connsiteY34" fmla="*/ 1033673 h 3406759"/>
              <a:gd name="connsiteX35" fmla="*/ 2788666 w 4001653"/>
              <a:gd name="connsiteY35" fmla="*/ 935702 h 3406759"/>
              <a:gd name="connsiteX36" fmla="*/ 2799552 w 4001653"/>
              <a:gd name="connsiteY36" fmla="*/ 892159 h 3406759"/>
              <a:gd name="connsiteX37" fmla="*/ 2832209 w 4001653"/>
              <a:gd name="connsiteY37" fmla="*/ 859502 h 3406759"/>
              <a:gd name="connsiteX38" fmla="*/ 2843095 w 4001653"/>
              <a:gd name="connsiteY38" fmla="*/ 761530 h 3406759"/>
              <a:gd name="connsiteX39" fmla="*/ 2853980 w 4001653"/>
              <a:gd name="connsiteY39" fmla="*/ 587359 h 3406759"/>
              <a:gd name="connsiteX40" fmla="*/ 2843095 w 4001653"/>
              <a:gd name="connsiteY40" fmla="*/ 500273 h 3406759"/>
              <a:gd name="connsiteX41" fmla="*/ 2734238 w 4001653"/>
              <a:gd name="connsiteY41" fmla="*/ 347873 h 3406759"/>
              <a:gd name="connsiteX42" fmla="*/ 2625380 w 4001653"/>
              <a:gd name="connsiteY42" fmla="*/ 260787 h 3406759"/>
              <a:gd name="connsiteX43" fmla="*/ 2451209 w 4001653"/>
              <a:gd name="connsiteY43" fmla="*/ 184587 h 3406759"/>
              <a:gd name="connsiteX44" fmla="*/ 2320580 w 4001653"/>
              <a:gd name="connsiteY44" fmla="*/ 130159 h 3406759"/>
              <a:gd name="connsiteX45" fmla="*/ 2026666 w 4001653"/>
              <a:gd name="connsiteY45" fmla="*/ 97502 h 3406759"/>
              <a:gd name="connsiteX46" fmla="*/ 1841609 w 4001653"/>
              <a:gd name="connsiteY46" fmla="*/ 64845 h 3406759"/>
              <a:gd name="connsiteX47" fmla="*/ 1689209 w 4001653"/>
              <a:gd name="connsiteY47" fmla="*/ 43073 h 3406759"/>
              <a:gd name="connsiteX48" fmla="*/ 1515038 w 4001653"/>
              <a:gd name="connsiteY48" fmla="*/ 10416 h 3406759"/>
              <a:gd name="connsiteX49" fmla="*/ 1210238 w 4001653"/>
              <a:gd name="connsiteY49" fmla="*/ 21302 h 3406759"/>
              <a:gd name="connsiteX50" fmla="*/ 1057838 w 4001653"/>
              <a:gd name="connsiteY50" fmla="*/ 108387 h 3406759"/>
              <a:gd name="connsiteX51" fmla="*/ 851009 w 4001653"/>
              <a:gd name="connsiteY51" fmla="*/ 249902 h 3406759"/>
              <a:gd name="connsiteX52" fmla="*/ 676838 w 4001653"/>
              <a:gd name="connsiteY52" fmla="*/ 500273 h 3406759"/>
              <a:gd name="connsiteX53" fmla="*/ 644180 w 4001653"/>
              <a:gd name="connsiteY53" fmla="*/ 620016 h 3406759"/>
              <a:gd name="connsiteX54" fmla="*/ 633295 w 4001653"/>
              <a:gd name="connsiteY54" fmla="*/ 772416 h 3406759"/>
              <a:gd name="connsiteX55" fmla="*/ 622409 w 4001653"/>
              <a:gd name="connsiteY55" fmla="*/ 848616 h 3406759"/>
              <a:gd name="connsiteX56" fmla="*/ 774809 w 4001653"/>
              <a:gd name="connsiteY56" fmla="*/ 1077216 h 3406759"/>
              <a:gd name="connsiteX57" fmla="*/ 1558580 w 4001653"/>
              <a:gd name="connsiteY57" fmla="*/ 1599730 h 3406759"/>
              <a:gd name="connsiteX58" fmla="*/ 1765409 w 4001653"/>
              <a:gd name="connsiteY58" fmla="*/ 1763016 h 3406759"/>
              <a:gd name="connsiteX59" fmla="*/ 1906923 w 4001653"/>
              <a:gd name="connsiteY59" fmla="*/ 1893645 h 3406759"/>
              <a:gd name="connsiteX60" fmla="*/ 2004895 w 4001653"/>
              <a:gd name="connsiteY60" fmla="*/ 2046045 h 3406759"/>
              <a:gd name="connsiteX61" fmla="*/ 1972238 w 4001653"/>
              <a:gd name="connsiteY61" fmla="*/ 2296416 h 3406759"/>
              <a:gd name="connsiteX62" fmla="*/ 1917809 w 4001653"/>
              <a:gd name="connsiteY62" fmla="*/ 2383502 h 3406759"/>
              <a:gd name="connsiteX63" fmla="*/ 1852495 w 4001653"/>
              <a:gd name="connsiteY63" fmla="*/ 2481473 h 3406759"/>
              <a:gd name="connsiteX64" fmla="*/ 1830723 w 4001653"/>
              <a:gd name="connsiteY64" fmla="*/ 2568559 h 3406759"/>
              <a:gd name="connsiteX65" fmla="*/ 1732752 w 4001653"/>
              <a:gd name="connsiteY65" fmla="*/ 2786273 h 3406759"/>
              <a:gd name="connsiteX66" fmla="*/ 1395295 w 4001653"/>
              <a:gd name="connsiteY66" fmla="*/ 3036645 h 3406759"/>
              <a:gd name="connsiteX67" fmla="*/ 1253780 w 4001653"/>
              <a:gd name="connsiteY67" fmla="*/ 3091073 h 3406759"/>
              <a:gd name="connsiteX68" fmla="*/ 1123152 w 4001653"/>
              <a:gd name="connsiteY68" fmla="*/ 3112845 h 3406759"/>
              <a:gd name="connsiteX69" fmla="*/ 1068723 w 4001653"/>
              <a:gd name="connsiteY69" fmla="*/ 3145502 h 3406759"/>
              <a:gd name="connsiteX70" fmla="*/ 1079609 w 4001653"/>
              <a:gd name="connsiteY70" fmla="*/ 3232587 h 3406759"/>
              <a:gd name="connsiteX71" fmla="*/ 1177580 w 4001653"/>
              <a:gd name="connsiteY71" fmla="*/ 3319673 h 3406759"/>
              <a:gd name="connsiteX72" fmla="*/ 1623895 w 4001653"/>
              <a:gd name="connsiteY72" fmla="*/ 3406759 h 3406759"/>
              <a:gd name="connsiteX73" fmla="*/ 2189952 w 4001653"/>
              <a:gd name="connsiteY73" fmla="*/ 3384987 h 3406759"/>
              <a:gd name="connsiteX74" fmla="*/ 2603609 w 4001653"/>
              <a:gd name="connsiteY74" fmla="*/ 3254359 h 3406759"/>
              <a:gd name="connsiteX75" fmla="*/ 2690695 w 4001653"/>
              <a:gd name="connsiteY75" fmla="*/ 3189045 h 3406759"/>
              <a:gd name="connsiteX76" fmla="*/ 2766895 w 4001653"/>
              <a:gd name="connsiteY76" fmla="*/ 3156387 h 3406759"/>
              <a:gd name="connsiteX77" fmla="*/ 2799552 w 4001653"/>
              <a:gd name="connsiteY77" fmla="*/ 3134616 h 3406759"/>
              <a:gd name="connsiteX78" fmla="*/ 3115238 w 4001653"/>
              <a:gd name="connsiteY78" fmla="*/ 2786273 h 3406759"/>
              <a:gd name="connsiteX79" fmla="*/ 3169666 w 4001653"/>
              <a:gd name="connsiteY79" fmla="*/ 2720959 h 3406759"/>
              <a:gd name="connsiteX80" fmla="*/ 3180552 w 4001653"/>
              <a:gd name="connsiteY80" fmla="*/ 2688302 h 3406759"/>
              <a:gd name="connsiteX81" fmla="*/ 3354723 w 4001653"/>
              <a:gd name="connsiteY81" fmla="*/ 2437930 h 3406759"/>
              <a:gd name="connsiteX82" fmla="*/ 3365609 w 4001653"/>
              <a:gd name="connsiteY82" fmla="*/ 2405273 h 3406759"/>
              <a:gd name="connsiteX83" fmla="*/ 3409152 w 4001653"/>
              <a:gd name="connsiteY83" fmla="*/ 2459702 h 3406759"/>
              <a:gd name="connsiteX84" fmla="*/ 3474466 w 4001653"/>
              <a:gd name="connsiteY84" fmla="*/ 2535902 h 3406759"/>
              <a:gd name="connsiteX85" fmla="*/ 3463580 w 4001653"/>
              <a:gd name="connsiteY85" fmla="*/ 2459702 h 3406759"/>
              <a:gd name="connsiteX86" fmla="*/ 3420038 w 4001653"/>
              <a:gd name="connsiteY86" fmla="*/ 1273159 h 3406759"/>
              <a:gd name="connsiteX87" fmla="*/ 3365609 w 4001653"/>
              <a:gd name="connsiteY87" fmla="*/ 1142530 h 3406759"/>
              <a:gd name="connsiteX88" fmla="*/ 3322066 w 4001653"/>
              <a:gd name="connsiteY88" fmla="*/ 1011902 h 3406759"/>
              <a:gd name="connsiteX89" fmla="*/ 3387380 w 4001653"/>
              <a:gd name="connsiteY89" fmla="*/ 979245 h 3406759"/>
              <a:gd name="connsiteX90" fmla="*/ 3420038 w 4001653"/>
              <a:gd name="connsiteY90" fmla="*/ 957473 h 3406759"/>
              <a:gd name="connsiteX91" fmla="*/ 3441809 w 4001653"/>
              <a:gd name="connsiteY91" fmla="*/ 903045 h 3406759"/>
              <a:gd name="connsiteX92" fmla="*/ 3376495 w 4001653"/>
              <a:gd name="connsiteY92" fmla="*/ 598245 h 3406759"/>
              <a:gd name="connsiteX93" fmla="*/ 3354723 w 4001653"/>
              <a:gd name="connsiteY93" fmla="*/ 445845 h 3406759"/>
              <a:gd name="connsiteX94" fmla="*/ 3300295 w 4001653"/>
              <a:gd name="connsiteY94" fmla="*/ 358759 h 3406759"/>
              <a:gd name="connsiteX95" fmla="*/ 3082580 w 4001653"/>
              <a:gd name="connsiteY95" fmla="*/ 162816 h 3406759"/>
              <a:gd name="connsiteX96" fmla="*/ 2875752 w 4001653"/>
              <a:gd name="connsiteY96" fmla="*/ 86616 h 3406759"/>
              <a:gd name="connsiteX97" fmla="*/ 2135523 w 4001653"/>
              <a:gd name="connsiteY97" fmla="*/ 97502 h 3406759"/>
              <a:gd name="connsiteX98" fmla="*/ 1939580 w 4001653"/>
              <a:gd name="connsiteY98" fmla="*/ 141045 h 3406759"/>
              <a:gd name="connsiteX99" fmla="*/ 1656552 w 4001653"/>
              <a:gd name="connsiteY99" fmla="*/ 239016 h 3406759"/>
              <a:gd name="connsiteX100" fmla="*/ 1340866 w 4001653"/>
              <a:gd name="connsiteY100" fmla="*/ 434959 h 3406759"/>
              <a:gd name="connsiteX101" fmla="*/ 1275552 w 4001653"/>
              <a:gd name="connsiteY101" fmla="*/ 522045 h 3406759"/>
              <a:gd name="connsiteX102" fmla="*/ 1242895 w 4001653"/>
              <a:gd name="connsiteY102" fmla="*/ 870387 h 3406759"/>
              <a:gd name="connsiteX103" fmla="*/ 1264666 w 4001653"/>
              <a:gd name="connsiteY103" fmla="*/ 946587 h 3406759"/>
              <a:gd name="connsiteX104" fmla="*/ 1275552 w 4001653"/>
              <a:gd name="connsiteY104" fmla="*/ 1001016 h 3406759"/>
              <a:gd name="connsiteX105" fmla="*/ 1297323 w 4001653"/>
              <a:gd name="connsiteY105" fmla="*/ 1088102 h 3406759"/>
              <a:gd name="connsiteX106" fmla="*/ 1308209 w 4001653"/>
              <a:gd name="connsiteY106" fmla="*/ 1490873 h 3406759"/>
              <a:gd name="connsiteX107" fmla="*/ 1264666 w 4001653"/>
              <a:gd name="connsiteY107" fmla="*/ 1773902 h 3406759"/>
              <a:gd name="connsiteX108" fmla="*/ 1232009 w 4001653"/>
              <a:gd name="connsiteY108" fmla="*/ 1806559 h 3406759"/>
              <a:gd name="connsiteX109" fmla="*/ 1177580 w 4001653"/>
              <a:gd name="connsiteY109" fmla="*/ 1817445 h 3406759"/>
              <a:gd name="connsiteX110" fmla="*/ 840123 w 4001653"/>
              <a:gd name="connsiteY110" fmla="*/ 1763016 h 3406759"/>
              <a:gd name="connsiteX111" fmla="*/ 720380 w 4001653"/>
              <a:gd name="connsiteY111" fmla="*/ 1741245 h 3406759"/>
              <a:gd name="connsiteX112" fmla="*/ 644180 w 4001653"/>
              <a:gd name="connsiteY112" fmla="*/ 1719473 h 3406759"/>
              <a:gd name="connsiteX113" fmla="*/ 546209 w 4001653"/>
              <a:gd name="connsiteY113" fmla="*/ 1730359 h 3406759"/>
              <a:gd name="connsiteX114" fmla="*/ 491780 w 4001653"/>
              <a:gd name="connsiteY114" fmla="*/ 1697702 h 3406759"/>
              <a:gd name="connsiteX115" fmla="*/ 535323 w 4001653"/>
              <a:gd name="connsiteY115" fmla="*/ 1316702 h 3406759"/>
              <a:gd name="connsiteX116" fmla="*/ 742152 w 4001653"/>
              <a:gd name="connsiteY116" fmla="*/ 1066330 h 3406759"/>
              <a:gd name="connsiteX117" fmla="*/ 1003409 w 4001653"/>
              <a:gd name="connsiteY117" fmla="*/ 892159 h 3406759"/>
              <a:gd name="connsiteX118" fmla="*/ 1112266 w 4001653"/>
              <a:gd name="connsiteY118" fmla="*/ 848616 h 3406759"/>
              <a:gd name="connsiteX119" fmla="*/ 1210238 w 4001653"/>
              <a:gd name="connsiteY119" fmla="*/ 805073 h 3406759"/>
              <a:gd name="connsiteX120" fmla="*/ 1340866 w 4001653"/>
              <a:gd name="connsiteY120" fmla="*/ 881273 h 3406759"/>
              <a:gd name="connsiteX121" fmla="*/ 1417066 w 4001653"/>
              <a:gd name="connsiteY121" fmla="*/ 935702 h 3406759"/>
              <a:gd name="connsiteX122" fmla="*/ 1645666 w 4001653"/>
              <a:gd name="connsiteY122" fmla="*/ 1262273 h 3406759"/>
              <a:gd name="connsiteX123" fmla="*/ 1776295 w 4001653"/>
              <a:gd name="connsiteY123" fmla="*/ 1599730 h 3406759"/>
              <a:gd name="connsiteX124" fmla="*/ 1819838 w 4001653"/>
              <a:gd name="connsiteY124" fmla="*/ 1958959 h 3406759"/>
              <a:gd name="connsiteX125" fmla="*/ 1765409 w 4001653"/>
              <a:gd name="connsiteY125" fmla="*/ 2220216 h 3406759"/>
              <a:gd name="connsiteX126" fmla="*/ 1700095 w 4001653"/>
              <a:gd name="connsiteY126" fmla="*/ 2405273 h 3406759"/>
              <a:gd name="connsiteX127" fmla="*/ 1569466 w 4001653"/>
              <a:gd name="connsiteY127" fmla="*/ 2612102 h 3406759"/>
              <a:gd name="connsiteX128" fmla="*/ 1547695 w 4001653"/>
              <a:gd name="connsiteY128" fmla="*/ 2677416 h 3406759"/>
              <a:gd name="connsiteX129" fmla="*/ 1710980 w 4001653"/>
              <a:gd name="connsiteY129" fmla="*/ 2742730 h 3406759"/>
              <a:gd name="connsiteX130" fmla="*/ 1787180 w 4001653"/>
              <a:gd name="connsiteY130" fmla="*/ 2775387 h 3406759"/>
              <a:gd name="connsiteX131" fmla="*/ 2037552 w 4001653"/>
              <a:gd name="connsiteY131" fmla="*/ 2873359 h 3406759"/>
              <a:gd name="connsiteX132" fmla="*/ 2244380 w 4001653"/>
              <a:gd name="connsiteY132" fmla="*/ 2895130 h 3406759"/>
              <a:gd name="connsiteX133" fmla="*/ 2560066 w 4001653"/>
              <a:gd name="connsiteY133" fmla="*/ 2906016 h 3406759"/>
              <a:gd name="connsiteX134" fmla="*/ 2766895 w 4001653"/>
              <a:gd name="connsiteY134" fmla="*/ 2916902 h 3406759"/>
              <a:gd name="connsiteX135" fmla="*/ 3180552 w 4001653"/>
              <a:gd name="connsiteY135" fmla="*/ 2895130 h 3406759"/>
              <a:gd name="connsiteX136" fmla="*/ 3332952 w 4001653"/>
              <a:gd name="connsiteY136" fmla="*/ 2884245 h 3406759"/>
              <a:gd name="connsiteX137" fmla="*/ 3354723 w 4001653"/>
              <a:gd name="connsiteY137" fmla="*/ 2862473 h 3406759"/>
              <a:gd name="connsiteX138" fmla="*/ 3409152 w 4001653"/>
              <a:gd name="connsiteY138" fmla="*/ 2764502 h 3406759"/>
              <a:gd name="connsiteX139" fmla="*/ 3583323 w 4001653"/>
              <a:gd name="connsiteY139" fmla="*/ 2557673 h 3406759"/>
              <a:gd name="connsiteX140" fmla="*/ 3844580 w 4001653"/>
              <a:gd name="connsiteY140" fmla="*/ 1926302 h 3406759"/>
              <a:gd name="connsiteX141" fmla="*/ 3877238 w 4001653"/>
              <a:gd name="connsiteY141" fmla="*/ 1763016 h 3406759"/>
              <a:gd name="connsiteX142" fmla="*/ 3888123 w 4001653"/>
              <a:gd name="connsiteY142" fmla="*/ 1599730 h 3406759"/>
              <a:gd name="connsiteX143" fmla="*/ 3899009 w 4001653"/>
              <a:gd name="connsiteY143" fmla="*/ 1294930 h 3406759"/>
              <a:gd name="connsiteX144" fmla="*/ 3909895 w 4001653"/>
              <a:gd name="connsiteY144" fmla="*/ 1240502 h 3406759"/>
              <a:gd name="connsiteX145" fmla="*/ 3975209 w 4001653"/>
              <a:gd name="connsiteY145" fmla="*/ 1055445 h 3406759"/>
              <a:gd name="connsiteX146" fmla="*/ 3964323 w 4001653"/>
              <a:gd name="connsiteY146" fmla="*/ 119273 h 3406759"/>
              <a:gd name="connsiteX147" fmla="*/ 3866352 w 4001653"/>
              <a:gd name="connsiteY147" fmla="*/ 151930 h 3406759"/>
              <a:gd name="connsiteX148" fmla="*/ 3713952 w 4001653"/>
              <a:gd name="connsiteY148" fmla="*/ 173702 h 3406759"/>
              <a:gd name="connsiteX149" fmla="*/ 3158780 w 4001653"/>
              <a:gd name="connsiteY149" fmla="*/ 282559 h 3406759"/>
              <a:gd name="connsiteX150" fmla="*/ 2592723 w 4001653"/>
              <a:gd name="connsiteY150" fmla="*/ 380530 h 3406759"/>
              <a:gd name="connsiteX151" fmla="*/ 2309695 w 4001653"/>
              <a:gd name="connsiteY151" fmla="*/ 424073 h 3406759"/>
              <a:gd name="connsiteX152" fmla="*/ 2179066 w 4001653"/>
              <a:gd name="connsiteY152" fmla="*/ 445845 h 3406759"/>
              <a:gd name="connsiteX153" fmla="*/ 2037552 w 4001653"/>
              <a:gd name="connsiteY153" fmla="*/ 489387 h 3406759"/>
              <a:gd name="connsiteX154" fmla="*/ 1994009 w 4001653"/>
              <a:gd name="connsiteY154" fmla="*/ 543816 h 3406759"/>
              <a:gd name="connsiteX155" fmla="*/ 1906923 w 4001653"/>
              <a:gd name="connsiteY155" fmla="*/ 663559 h 3406759"/>
              <a:gd name="connsiteX156" fmla="*/ 1798066 w 4001653"/>
              <a:gd name="connsiteY156" fmla="*/ 772416 h 3406759"/>
              <a:gd name="connsiteX157" fmla="*/ 1689209 w 4001653"/>
              <a:gd name="connsiteY157" fmla="*/ 892159 h 3406759"/>
              <a:gd name="connsiteX158" fmla="*/ 1580352 w 4001653"/>
              <a:gd name="connsiteY158" fmla="*/ 968359 h 3406759"/>
              <a:gd name="connsiteX159" fmla="*/ 1536809 w 4001653"/>
              <a:gd name="connsiteY159" fmla="*/ 990130 h 3406759"/>
              <a:gd name="connsiteX160" fmla="*/ 1232009 w 4001653"/>
              <a:gd name="connsiteY160" fmla="*/ 1011902 h 3406759"/>
              <a:gd name="connsiteX161" fmla="*/ 1177580 w 4001653"/>
              <a:gd name="connsiteY161" fmla="*/ 1033673 h 3406759"/>
              <a:gd name="connsiteX162" fmla="*/ 1134038 w 4001653"/>
              <a:gd name="connsiteY162" fmla="*/ 1109873 h 3406759"/>
              <a:gd name="connsiteX163" fmla="*/ 1112266 w 4001653"/>
              <a:gd name="connsiteY163" fmla="*/ 1131645 h 3406759"/>
              <a:gd name="connsiteX164" fmla="*/ 1068723 w 4001653"/>
              <a:gd name="connsiteY164" fmla="*/ 1262273 h 3406759"/>
              <a:gd name="connsiteX165" fmla="*/ 1057838 w 4001653"/>
              <a:gd name="connsiteY165" fmla="*/ 1338473 h 3406759"/>
              <a:gd name="connsiteX166" fmla="*/ 1014295 w 4001653"/>
              <a:gd name="connsiteY166" fmla="*/ 1523530 h 3406759"/>
              <a:gd name="connsiteX167" fmla="*/ 959866 w 4001653"/>
              <a:gd name="connsiteY167" fmla="*/ 1654159 h 3406759"/>
              <a:gd name="connsiteX168" fmla="*/ 872780 w 4001653"/>
              <a:gd name="connsiteY168" fmla="*/ 1784787 h 3406759"/>
              <a:gd name="connsiteX169" fmla="*/ 818352 w 4001653"/>
              <a:gd name="connsiteY169" fmla="*/ 1850102 h 3406759"/>
              <a:gd name="connsiteX170" fmla="*/ 763923 w 4001653"/>
              <a:gd name="connsiteY170" fmla="*/ 1958959 h 3406759"/>
              <a:gd name="connsiteX171" fmla="*/ 753038 w 4001653"/>
              <a:gd name="connsiteY171" fmla="*/ 2035159 h 3406759"/>
              <a:gd name="connsiteX172" fmla="*/ 720380 w 4001653"/>
              <a:gd name="connsiteY172" fmla="*/ 2144016 h 3406759"/>
              <a:gd name="connsiteX173" fmla="*/ 698609 w 4001653"/>
              <a:gd name="connsiteY173" fmla="*/ 2339959 h 3406759"/>
              <a:gd name="connsiteX174" fmla="*/ 676838 w 4001653"/>
              <a:gd name="connsiteY174" fmla="*/ 2448816 h 3406759"/>
              <a:gd name="connsiteX175" fmla="*/ 600638 w 4001653"/>
              <a:gd name="connsiteY175" fmla="*/ 2503245 h 3406759"/>
              <a:gd name="connsiteX176" fmla="*/ 567980 w 4001653"/>
              <a:gd name="connsiteY176" fmla="*/ 2514130 h 3406759"/>
              <a:gd name="connsiteX177" fmla="*/ 480895 w 4001653"/>
              <a:gd name="connsiteY177" fmla="*/ 2546787 h 3406759"/>
              <a:gd name="connsiteX178" fmla="*/ 263180 w 4001653"/>
              <a:gd name="connsiteY178" fmla="*/ 2437930 h 3406759"/>
              <a:gd name="connsiteX179" fmla="*/ 208752 w 4001653"/>
              <a:gd name="connsiteY179" fmla="*/ 2405273 h 3406759"/>
              <a:gd name="connsiteX180" fmla="*/ 143438 w 4001653"/>
              <a:gd name="connsiteY180" fmla="*/ 2339959 h 3406759"/>
              <a:gd name="connsiteX181" fmla="*/ 89009 w 4001653"/>
              <a:gd name="connsiteY181" fmla="*/ 2078702 h 3406759"/>
              <a:gd name="connsiteX182" fmla="*/ 45466 w 4001653"/>
              <a:gd name="connsiteY182" fmla="*/ 1697702 h 3406759"/>
              <a:gd name="connsiteX183" fmla="*/ 23695 w 4001653"/>
              <a:gd name="connsiteY183" fmla="*/ 1665045 h 3406759"/>
              <a:gd name="connsiteX184" fmla="*/ 12809 w 4001653"/>
              <a:gd name="connsiteY184" fmla="*/ 1414673 h 340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</a:cxnLst>
            <a:rect l="l" t="t" r="r" b="b"/>
            <a:pathLst>
              <a:path w="4001653" h="3406759">
                <a:moveTo>
                  <a:pt x="1787180" y="326102"/>
                </a:moveTo>
                <a:cubicBezTo>
                  <a:pt x="1776294" y="318845"/>
                  <a:pt x="1767600" y="304726"/>
                  <a:pt x="1754523" y="304330"/>
                </a:cubicBezTo>
                <a:cubicBezTo>
                  <a:pt x="1645656" y="301031"/>
                  <a:pt x="1536239" y="303509"/>
                  <a:pt x="1427952" y="315216"/>
                </a:cubicBezTo>
                <a:cubicBezTo>
                  <a:pt x="1412230" y="316916"/>
                  <a:pt x="1303491" y="371228"/>
                  <a:pt x="1286438" y="380530"/>
                </a:cubicBezTo>
                <a:cubicBezTo>
                  <a:pt x="1268665" y="390224"/>
                  <a:pt x="1204162" y="428187"/>
                  <a:pt x="1188466" y="445845"/>
                </a:cubicBezTo>
                <a:cubicBezTo>
                  <a:pt x="980146" y="680206"/>
                  <a:pt x="1255347" y="400735"/>
                  <a:pt x="1112266" y="543816"/>
                </a:cubicBezTo>
                <a:cubicBezTo>
                  <a:pt x="1108637" y="554702"/>
                  <a:pt x="1107073" y="566510"/>
                  <a:pt x="1101380" y="576473"/>
                </a:cubicBezTo>
                <a:cubicBezTo>
                  <a:pt x="1092379" y="592225"/>
                  <a:pt x="1064985" y="602262"/>
                  <a:pt x="1068723" y="620016"/>
                </a:cubicBezTo>
                <a:cubicBezTo>
                  <a:pt x="1081097" y="678791"/>
                  <a:pt x="1108885" y="735251"/>
                  <a:pt x="1144923" y="783302"/>
                </a:cubicBezTo>
                <a:cubicBezTo>
                  <a:pt x="1165462" y="810687"/>
                  <a:pt x="1200225" y="825017"/>
                  <a:pt x="1232009" y="837730"/>
                </a:cubicBezTo>
                <a:cubicBezTo>
                  <a:pt x="1336053" y="879347"/>
                  <a:pt x="1489939" y="882511"/>
                  <a:pt x="1591238" y="892159"/>
                </a:cubicBezTo>
                <a:cubicBezTo>
                  <a:pt x="1667438" y="910302"/>
                  <a:pt x="1743029" y="931225"/>
                  <a:pt x="1819838" y="946587"/>
                </a:cubicBezTo>
                <a:cubicBezTo>
                  <a:pt x="1888279" y="960275"/>
                  <a:pt x="1958293" y="965220"/>
                  <a:pt x="2026666" y="979245"/>
                </a:cubicBezTo>
                <a:cubicBezTo>
                  <a:pt x="2189891" y="1012727"/>
                  <a:pt x="2213857" y="1023499"/>
                  <a:pt x="2342352" y="1066330"/>
                </a:cubicBezTo>
                <a:cubicBezTo>
                  <a:pt x="2371381" y="1088102"/>
                  <a:pt x="2407161" y="1103003"/>
                  <a:pt x="2429438" y="1131645"/>
                </a:cubicBezTo>
                <a:cubicBezTo>
                  <a:pt x="2484459" y="1202386"/>
                  <a:pt x="2570952" y="1360245"/>
                  <a:pt x="2570952" y="1360245"/>
                </a:cubicBezTo>
                <a:cubicBezTo>
                  <a:pt x="2629842" y="1548696"/>
                  <a:pt x="2610627" y="1475406"/>
                  <a:pt x="2636266" y="1577959"/>
                </a:cubicBezTo>
                <a:cubicBezTo>
                  <a:pt x="2632752" y="1602559"/>
                  <a:pt x="2622065" y="1818868"/>
                  <a:pt x="2570952" y="1882759"/>
                </a:cubicBezTo>
                <a:cubicBezTo>
                  <a:pt x="2557735" y="1899281"/>
                  <a:pt x="2533450" y="1902721"/>
                  <a:pt x="2516523" y="1915416"/>
                </a:cubicBezTo>
                <a:cubicBezTo>
                  <a:pt x="2504207" y="1924653"/>
                  <a:pt x="2496393" y="1939125"/>
                  <a:pt x="2483866" y="1948073"/>
                </a:cubicBezTo>
                <a:cubicBezTo>
                  <a:pt x="2470661" y="1957505"/>
                  <a:pt x="2454508" y="1961964"/>
                  <a:pt x="2440323" y="1969845"/>
                </a:cubicBezTo>
                <a:cubicBezTo>
                  <a:pt x="2421828" y="1980120"/>
                  <a:pt x="2405967" y="1995811"/>
                  <a:pt x="2385895" y="2002502"/>
                </a:cubicBezTo>
                <a:cubicBezTo>
                  <a:pt x="2361554" y="2010616"/>
                  <a:pt x="2335095" y="2009759"/>
                  <a:pt x="2309695" y="2013387"/>
                </a:cubicBezTo>
                <a:cubicBezTo>
                  <a:pt x="2244381" y="2006130"/>
                  <a:pt x="2178370" y="2003582"/>
                  <a:pt x="2113752" y="1991616"/>
                </a:cubicBezTo>
                <a:cubicBezTo>
                  <a:pt x="2079904" y="1985348"/>
                  <a:pt x="2048805" y="1968672"/>
                  <a:pt x="2015780" y="1958959"/>
                </a:cubicBezTo>
                <a:cubicBezTo>
                  <a:pt x="1987074" y="1950516"/>
                  <a:pt x="1957723" y="1944444"/>
                  <a:pt x="1928695" y="1937187"/>
                </a:cubicBezTo>
                <a:cubicBezTo>
                  <a:pt x="1915956" y="1926764"/>
                  <a:pt x="1767308" y="1811775"/>
                  <a:pt x="1743638" y="1773902"/>
                </a:cubicBezTo>
                <a:cubicBezTo>
                  <a:pt x="1722925" y="1740761"/>
                  <a:pt x="1714609" y="1701331"/>
                  <a:pt x="1700095" y="1665045"/>
                </a:cubicBezTo>
                <a:cubicBezTo>
                  <a:pt x="1703723" y="1639645"/>
                  <a:pt x="1702350" y="1613008"/>
                  <a:pt x="1710980" y="1588845"/>
                </a:cubicBezTo>
                <a:cubicBezTo>
                  <a:pt x="1733570" y="1525594"/>
                  <a:pt x="1785367" y="1470679"/>
                  <a:pt x="1841609" y="1436445"/>
                </a:cubicBezTo>
                <a:cubicBezTo>
                  <a:pt x="1892915" y="1405215"/>
                  <a:pt x="1952745" y="1390045"/>
                  <a:pt x="2004895" y="1360245"/>
                </a:cubicBezTo>
                <a:cubicBezTo>
                  <a:pt x="2030295" y="1345731"/>
                  <a:pt x="2054091" y="1327954"/>
                  <a:pt x="2081095" y="1316702"/>
                </a:cubicBezTo>
                <a:cubicBezTo>
                  <a:pt x="2141478" y="1291542"/>
                  <a:pt x="2206874" y="1279050"/>
                  <a:pt x="2266152" y="1251387"/>
                </a:cubicBezTo>
                <a:cubicBezTo>
                  <a:pt x="2721288" y="1038990"/>
                  <a:pt x="2050833" y="1290245"/>
                  <a:pt x="2592723" y="1098987"/>
                </a:cubicBezTo>
                <a:cubicBezTo>
                  <a:pt x="2614495" y="1077216"/>
                  <a:pt x="2633633" y="1052446"/>
                  <a:pt x="2658038" y="1033673"/>
                </a:cubicBezTo>
                <a:cubicBezTo>
                  <a:pt x="2840919" y="892996"/>
                  <a:pt x="2639525" y="1084843"/>
                  <a:pt x="2788666" y="935702"/>
                </a:cubicBezTo>
                <a:cubicBezTo>
                  <a:pt x="2792295" y="921188"/>
                  <a:pt x="2792129" y="905149"/>
                  <a:pt x="2799552" y="892159"/>
                </a:cubicBezTo>
                <a:cubicBezTo>
                  <a:pt x="2807190" y="878793"/>
                  <a:pt x="2827341" y="874107"/>
                  <a:pt x="2832209" y="859502"/>
                </a:cubicBezTo>
                <a:cubicBezTo>
                  <a:pt x="2842600" y="828330"/>
                  <a:pt x="2840475" y="794284"/>
                  <a:pt x="2843095" y="761530"/>
                </a:cubicBezTo>
                <a:cubicBezTo>
                  <a:pt x="2847734" y="703545"/>
                  <a:pt x="2850352" y="645416"/>
                  <a:pt x="2853980" y="587359"/>
                </a:cubicBezTo>
                <a:cubicBezTo>
                  <a:pt x="2850352" y="558330"/>
                  <a:pt x="2852831" y="527860"/>
                  <a:pt x="2843095" y="500273"/>
                </a:cubicBezTo>
                <a:cubicBezTo>
                  <a:pt x="2819333" y="432947"/>
                  <a:pt x="2785462" y="392267"/>
                  <a:pt x="2734238" y="347873"/>
                </a:cubicBezTo>
                <a:cubicBezTo>
                  <a:pt x="2699122" y="317439"/>
                  <a:pt x="2665630" y="284008"/>
                  <a:pt x="2625380" y="260787"/>
                </a:cubicBezTo>
                <a:cubicBezTo>
                  <a:pt x="2570490" y="229120"/>
                  <a:pt x="2509266" y="209987"/>
                  <a:pt x="2451209" y="184587"/>
                </a:cubicBezTo>
                <a:cubicBezTo>
                  <a:pt x="2396935" y="130313"/>
                  <a:pt x="2429150" y="150839"/>
                  <a:pt x="2320580" y="130159"/>
                </a:cubicBezTo>
                <a:cubicBezTo>
                  <a:pt x="2171605" y="101783"/>
                  <a:pt x="2190178" y="108402"/>
                  <a:pt x="2026666" y="97502"/>
                </a:cubicBezTo>
                <a:lnTo>
                  <a:pt x="1841609" y="64845"/>
                </a:lnTo>
                <a:cubicBezTo>
                  <a:pt x="1790948" y="56674"/>
                  <a:pt x="1739827" y="51509"/>
                  <a:pt x="1689209" y="43073"/>
                </a:cubicBezTo>
                <a:cubicBezTo>
                  <a:pt x="1630944" y="33362"/>
                  <a:pt x="1573095" y="21302"/>
                  <a:pt x="1515038" y="10416"/>
                </a:cubicBezTo>
                <a:cubicBezTo>
                  <a:pt x="1413438" y="14045"/>
                  <a:pt x="1309646" y="0"/>
                  <a:pt x="1210238" y="21302"/>
                </a:cubicBezTo>
                <a:cubicBezTo>
                  <a:pt x="1153028" y="33561"/>
                  <a:pt x="1107200" y="76975"/>
                  <a:pt x="1057838" y="108387"/>
                </a:cubicBezTo>
                <a:cubicBezTo>
                  <a:pt x="987362" y="153236"/>
                  <a:pt x="914600" y="195732"/>
                  <a:pt x="851009" y="249902"/>
                </a:cubicBezTo>
                <a:cubicBezTo>
                  <a:pt x="791986" y="300181"/>
                  <a:pt x="713586" y="440557"/>
                  <a:pt x="676838" y="500273"/>
                </a:cubicBezTo>
                <a:cubicBezTo>
                  <a:pt x="665952" y="540187"/>
                  <a:pt x="650716" y="579163"/>
                  <a:pt x="644180" y="620016"/>
                </a:cubicBezTo>
                <a:cubicBezTo>
                  <a:pt x="636134" y="670306"/>
                  <a:pt x="638123" y="721716"/>
                  <a:pt x="633295" y="772416"/>
                </a:cubicBezTo>
                <a:cubicBezTo>
                  <a:pt x="630862" y="797958"/>
                  <a:pt x="626038" y="823216"/>
                  <a:pt x="622409" y="848616"/>
                </a:cubicBezTo>
                <a:cubicBezTo>
                  <a:pt x="637722" y="874138"/>
                  <a:pt x="723160" y="1035500"/>
                  <a:pt x="774809" y="1077216"/>
                </a:cubicBezTo>
                <a:cubicBezTo>
                  <a:pt x="1196013" y="1417419"/>
                  <a:pt x="893620" y="1074762"/>
                  <a:pt x="1558580" y="1599730"/>
                </a:cubicBezTo>
                <a:cubicBezTo>
                  <a:pt x="1627523" y="1654159"/>
                  <a:pt x="1698275" y="1706371"/>
                  <a:pt x="1765409" y="1763016"/>
                </a:cubicBezTo>
                <a:cubicBezTo>
                  <a:pt x="1814473" y="1804414"/>
                  <a:pt x="1865456" y="1844639"/>
                  <a:pt x="1906923" y="1893645"/>
                </a:cubicBezTo>
                <a:cubicBezTo>
                  <a:pt x="1945932" y="1939747"/>
                  <a:pt x="1972238" y="1995245"/>
                  <a:pt x="2004895" y="2046045"/>
                </a:cubicBezTo>
                <a:cubicBezTo>
                  <a:pt x="1994009" y="2129502"/>
                  <a:pt x="1993269" y="2214922"/>
                  <a:pt x="1972238" y="2296416"/>
                </a:cubicBezTo>
                <a:cubicBezTo>
                  <a:pt x="1963684" y="2329562"/>
                  <a:pt x="1936798" y="2355019"/>
                  <a:pt x="1917809" y="2383502"/>
                </a:cubicBezTo>
                <a:cubicBezTo>
                  <a:pt x="1881346" y="2438197"/>
                  <a:pt x="1884121" y="2418222"/>
                  <a:pt x="1852495" y="2481473"/>
                </a:cubicBezTo>
                <a:cubicBezTo>
                  <a:pt x="1839503" y="2507458"/>
                  <a:pt x="1837821" y="2541941"/>
                  <a:pt x="1830723" y="2568559"/>
                </a:cubicBezTo>
                <a:cubicBezTo>
                  <a:pt x="1810410" y="2644734"/>
                  <a:pt x="1790187" y="2726711"/>
                  <a:pt x="1732752" y="2786273"/>
                </a:cubicBezTo>
                <a:cubicBezTo>
                  <a:pt x="1604048" y="2919744"/>
                  <a:pt x="1541086" y="2973258"/>
                  <a:pt x="1395295" y="3036645"/>
                </a:cubicBezTo>
                <a:cubicBezTo>
                  <a:pt x="1348946" y="3056797"/>
                  <a:pt x="1301727" y="3075091"/>
                  <a:pt x="1253780" y="3091073"/>
                </a:cubicBezTo>
                <a:cubicBezTo>
                  <a:pt x="1229902" y="3099032"/>
                  <a:pt x="1140413" y="3110379"/>
                  <a:pt x="1123152" y="3112845"/>
                </a:cubicBezTo>
                <a:cubicBezTo>
                  <a:pt x="1105009" y="3123731"/>
                  <a:pt x="1075954" y="3125618"/>
                  <a:pt x="1068723" y="3145502"/>
                </a:cubicBezTo>
                <a:cubicBezTo>
                  <a:pt x="1058725" y="3172995"/>
                  <a:pt x="1069107" y="3205283"/>
                  <a:pt x="1079609" y="3232587"/>
                </a:cubicBezTo>
                <a:cubicBezTo>
                  <a:pt x="1093241" y="3268030"/>
                  <a:pt x="1142502" y="3307396"/>
                  <a:pt x="1177580" y="3319673"/>
                </a:cubicBezTo>
                <a:cubicBezTo>
                  <a:pt x="1324543" y="3371110"/>
                  <a:pt x="1469134" y="3382950"/>
                  <a:pt x="1623895" y="3406759"/>
                </a:cubicBezTo>
                <a:cubicBezTo>
                  <a:pt x="1812581" y="3399502"/>
                  <a:pt x="2001837" y="3401345"/>
                  <a:pt x="2189952" y="3384987"/>
                </a:cubicBezTo>
                <a:cubicBezTo>
                  <a:pt x="2297751" y="3375613"/>
                  <a:pt x="2517338" y="3296007"/>
                  <a:pt x="2603609" y="3254359"/>
                </a:cubicBezTo>
                <a:cubicBezTo>
                  <a:pt x="2636286" y="3238584"/>
                  <a:pt x="2659580" y="3207714"/>
                  <a:pt x="2690695" y="3189045"/>
                </a:cubicBezTo>
                <a:cubicBezTo>
                  <a:pt x="2714391" y="3174827"/>
                  <a:pt x="2742178" y="3168746"/>
                  <a:pt x="2766895" y="3156387"/>
                </a:cubicBezTo>
                <a:cubicBezTo>
                  <a:pt x="2778597" y="3150536"/>
                  <a:pt x="2789939" y="3143490"/>
                  <a:pt x="2799552" y="3134616"/>
                </a:cubicBezTo>
                <a:cubicBezTo>
                  <a:pt x="2920852" y="3022647"/>
                  <a:pt x="3002600" y="2917684"/>
                  <a:pt x="3115238" y="2786273"/>
                </a:cubicBezTo>
                <a:cubicBezTo>
                  <a:pt x="3133681" y="2764756"/>
                  <a:pt x="3169666" y="2720959"/>
                  <a:pt x="3169666" y="2720959"/>
                </a:cubicBezTo>
                <a:cubicBezTo>
                  <a:pt x="3173295" y="2710073"/>
                  <a:pt x="3174273" y="2697906"/>
                  <a:pt x="3180552" y="2688302"/>
                </a:cubicBezTo>
                <a:cubicBezTo>
                  <a:pt x="3236188" y="2603212"/>
                  <a:pt x="3354723" y="2437930"/>
                  <a:pt x="3354723" y="2437930"/>
                </a:cubicBezTo>
                <a:cubicBezTo>
                  <a:pt x="3358352" y="2427044"/>
                  <a:pt x="3354955" y="2401011"/>
                  <a:pt x="3365609" y="2405273"/>
                </a:cubicBezTo>
                <a:cubicBezTo>
                  <a:pt x="3387181" y="2413902"/>
                  <a:pt x="3393716" y="2442336"/>
                  <a:pt x="3409152" y="2459702"/>
                </a:cubicBezTo>
                <a:cubicBezTo>
                  <a:pt x="3479543" y="2538893"/>
                  <a:pt x="3430093" y="2469342"/>
                  <a:pt x="3474466" y="2535902"/>
                </a:cubicBezTo>
                <a:lnTo>
                  <a:pt x="3463580" y="2459702"/>
                </a:lnTo>
                <a:cubicBezTo>
                  <a:pt x="3449066" y="2064188"/>
                  <a:pt x="3449395" y="1667849"/>
                  <a:pt x="3420038" y="1273159"/>
                </a:cubicBezTo>
                <a:cubicBezTo>
                  <a:pt x="3416539" y="1226117"/>
                  <a:pt x="3381192" y="1187053"/>
                  <a:pt x="3365609" y="1142530"/>
                </a:cubicBezTo>
                <a:cubicBezTo>
                  <a:pt x="3305627" y="971153"/>
                  <a:pt x="3375808" y="1119384"/>
                  <a:pt x="3322066" y="1011902"/>
                </a:cubicBezTo>
                <a:cubicBezTo>
                  <a:pt x="3365887" y="968081"/>
                  <a:pt x="3317162" y="1009338"/>
                  <a:pt x="3387380" y="979245"/>
                </a:cubicBezTo>
                <a:cubicBezTo>
                  <a:pt x="3399405" y="974091"/>
                  <a:pt x="3409152" y="964730"/>
                  <a:pt x="3420038" y="957473"/>
                </a:cubicBezTo>
                <a:cubicBezTo>
                  <a:pt x="3427295" y="939330"/>
                  <a:pt x="3441809" y="922585"/>
                  <a:pt x="3441809" y="903045"/>
                </a:cubicBezTo>
                <a:cubicBezTo>
                  <a:pt x="3441809" y="749322"/>
                  <a:pt x="3422984" y="726090"/>
                  <a:pt x="3376495" y="598245"/>
                </a:cubicBezTo>
                <a:cubicBezTo>
                  <a:pt x="3369238" y="547445"/>
                  <a:pt x="3370282" y="494745"/>
                  <a:pt x="3354723" y="445845"/>
                </a:cubicBezTo>
                <a:cubicBezTo>
                  <a:pt x="3344344" y="413225"/>
                  <a:pt x="3321311" y="385780"/>
                  <a:pt x="3300295" y="358759"/>
                </a:cubicBezTo>
                <a:cubicBezTo>
                  <a:pt x="3243973" y="286344"/>
                  <a:pt x="3166317" y="204685"/>
                  <a:pt x="3082580" y="162816"/>
                </a:cubicBezTo>
                <a:cubicBezTo>
                  <a:pt x="3016864" y="129958"/>
                  <a:pt x="2944695" y="112016"/>
                  <a:pt x="2875752" y="86616"/>
                </a:cubicBezTo>
                <a:lnTo>
                  <a:pt x="2135523" y="97502"/>
                </a:lnTo>
                <a:cubicBezTo>
                  <a:pt x="2068728" y="101385"/>
                  <a:pt x="2003746" y="122087"/>
                  <a:pt x="1939580" y="141045"/>
                </a:cubicBezTo>
                <a:cubicBezTo>
                  <a:pt x="1843837" y="169333"/>
                  <a:pt x="1748433" y="199966"/>
                  <a:pt x="1656552" y="239016"/>
                </a:cubicBezTo>
                <a:cubicBezTo>
                  <a:pt x="1574113" y="274053"/>
                  <a:pt x="1411116" y="388126"/>
                  <a:pt x="1340866" y="434959"/>
                </a:cubicBezTo>
                <a:cubicBezTo>
                  <a:pt x="1319095" y="463988"/>
                  <a:pt x="1294783" y="491275"/>
                  <a:pt x="1275552" y="522045"/>
                </a:cubicBezTo>
                <a:cubicBezTo>
                  <a:pt x="1195481" y="650158"/>
                  <a:pt x="1224072" y="675886"/>
                  <a:pt x="1242895" y="870387"/>
                </a:cubicBezTo>
                <a:cubicBezTo>
                  <a:pt x="1245440" y="896681"/>
                  <a:pt x="1258259" y="920959"/>
                  <a:pt x="1264666" y="946587"/>
                </a:cubicBezTo>
                <a:cubicBezTo>
                  <a:pt x="1269153" y="964537"/>
                  <a:pt x="1271392" y="982987"/>
                  <a:pt x="1275552" y="1001016"/>
                </a:cubicBezTo>
                <a:cubicBezTo>
                  <a:pt x="1282280" y="1030172"/>
                  <a:pt x="1297323" y="1088102"/>
                  <a:pt x="1297323" y="1088102"/>
                </a:cubicBezTo>
                <a:cubicBezTo>
                  <a:pt x="1300952" y="1222359"/>
                  <a:pt x="1314597" y="1356719"/>
                  <a:pt x="1308209" y="1490873"/>
                </a:cubicBezTo>
                <a:cubicBezTo>
                  <a:pt x="1303669" y="1586218"/>
                  <a:pt x="1287063" y="1681114"/>
                  <a:pt x="1264666" y="1773902"/>
                </a:cubicBezTo>
                <a:cubicBezTo>
                  <a:pt x="1261054" y="1788867"/>
                  <a:pt x="1245778" y="1799674"/>
                  <a:pt x="1232009" y="1806559"/>
                </a:cubicBezTo>
                <a:cubicBezTo>
                  <a:pt x="1215460" y="1814833"/>
                  <a:pt x="1195723" y="1813816"/>
                  <a:pt x="1177580" y="1817445"/>
                </a:cubicBezTo>
                <a:lnTo>
                  <a:pt x="840123" y="1763016"/>
                </a:lnTo>
                <a:cubicBezTo>
                  <a:pt x="800106" y="1756347"/>
                  <a:pt x="759388" y="1752390"/>
                  <a:pt x="720380" y="1741245"/>
                </a:cubicBezTo>
                <a:lnTo>
                  <a:pt x="644180" y="1719473"/>
                </a:lnTo>
                <a:cubicBezTo>
                  <a:pt x="611523" y="1723102"/>
                  <a:pt x="577614" y="1720696"/>
                  <a:pt x="546209" y="1730359"/>
                </a:cubicBezTo>
                <a:cubicBezTo>
                  <a:pt x="480717" y="1750510"/>
                  <a:pt x="510870" y="1812236"/>
                  <a:pt x="491780" y="1697702"/>
                </a:cubicBezTo>
                <a:cubicBezTo>
                  <a:pt x="498284" y="1580625"/>
                  <a:pt x="498821" y="1430771"/>
                  <a:pt x="535323" y="1316702"/>
                </a:cubicBezTo>
                <a:cubicBezTo>
                  <a:pt x="558910" y="1242993"/>
                  <a:pt x="719296" y="1088234"/>
                  <a:pt x="742152" y="1066330"/>
                </a:cubicBezTo>
                <a:cubicBezTo>
                  <a:pt x="819450" y="992253"/>
                  <a:pt x="907926" y="939901"/>
                  <a:pt x="1003409" y="892159"/>
                </a:cubicBezTo>
                <a:cubicBezTo>
                  <a:pt x="1038364" y="874681"/>
                  <a:pt x="1076248" y="863782"/>
                  <a:pt x="1112266" y="848616"/>
                </a:cubicBezTo>
                <a:cubicBezTo>
                  <a:pt x="1145203" y="834748"/>
                  <a:pt x="1177581" y="819587"/>
                  <a:pt x="1210238" y="805073"/>
                </a:cubicBezTo>
                <a:cubicBezTo>
                  <a:pt x="1334016" y="840439"/>
                  <a:pt x="1245509" y="801808"/>
                  <a:pt x="1340866" y="881273"/>
                </a:cubicBezTo>
                <a:cubicBezTo>
                  <a:pt x="1364845" y="901256"/>
                  <a:pt x="1396328" y="912372"/>
                  <a:pt x="1417066" y="935702"/>
                </a:cubicBezTo>
                <a:cubicBezTo>
                  <a:pt x="1503702" y="1033168"/>
                  <a:pt x="1595053" y="1138903"/>
                  <a:pt x="1645666" y="1262273"/>
                </a:cubicBezTo>
                <a:cubicBezTo>
                  <a:pt x="1691448" y="1373866"/>
                  <a:pt x="1776295" y="1599730"/>
                  <a:pt x="1776295" y="1599730"/>
                </a:cubicBezTo>
                <a:cubicBezTo>
                  <a:pt x="1790169" y="1696847"/>
                  <a:pt x="1816607" y="1868491"/>
                  <a:pt x="1819838" y="1958959"/>
                </a:cubicBezTo>
                <a:cubicBezTo>
                  <a:pt x="1822483" y="2033024"/>
                  <a:pt x="1783556" y="2162146"/>
                  <a:pt x="1765409" y="2220216"/>
                </a:cubicBezTo>
                <a:cubicBezTo>
                  <a:pt x="1745897" y="2282653"/>
                  <a:pt x="1729349" y="2346764"/>
                  <a:pt x="1700095" y="2405273"/>
                </a:cubicBezTo>
                <a:cubicBezTo>
                  <a:pt x="1663628" y="2478207"/>
                  <a:pt x="1595252" y="2534744"/>
                  <a:pt x="1569466" y="2612102"/>
                </a:cubicBezTo>
                <a:lnTo>
                  <a:pt x="1547695" y="2677416"/>
                </a:lnTo>
                <a:lnTo>
                  <a:pt x="1710980" y="2742730"/>
                </a:lnTo>
                <a:cubicBezTo>
                  <a:pt x="1736557" y="2753193"/>
                  <a:pt x="1764187" y="2760058"/>
                  <a:pt x="1787180" y="2775387"/>
                </a:cubicBezTo>
                <a:cubicBezTo>
                  <a:pt x="1887942" y="2842561"/>
                  <a:pt x="1871753" y="2841120"/>
                  <a:pt x="2037552" y="2873359"/>
                </a:cubicBezTo>
                <a:cubicBezTo>
                  <a:pt x="2105601" y="2886591"/>
                  <a:pt x="2175191" y="2890806"/>
                  <a:pt x="2244380" y="2895130"/>
                </a:cubicBezTo>
                <a:cubicBezTo>
                  <a:pt x="2349466" y="2901698"/>
                  <a:pt x="2454866" y="2901633"/>
                  <a:pt x="2560066" y="2906016"/>
                </a:cubicBezTo>
                <a:cubicBezTo>
                  <a:pt x="2629045" y="2908890"/>
                  <a:pt x="2697952" y="2913273"/>
                  <a:pt x="2766895" y="2916902"/>
                </a:cubicBezTo>
                <a:cubicBezTo>
                  <a:pt x="2904781" y="2909645"/>
                  <a:pt x="3042505" y="2898006"/>
                  <a:pt x="3180552" y="2895130"/>
                </a:cubicBezTo>
                <a:cubicBezTo>
                  <a:pt x="3337080" y="2891869"/>
                  <a:pt x="3242764" y="2929338"/>
                  <a:pt x="3332952" y="2884245"/>
                </a:cubicBezTo>
                <a:cubicBezTo>
                  <a:pt x="3340209" y="2876988"/>
                  <a:pt x="3349030" y="2871013"/>
                  <a:pt x="3354723" y="2862473"/>
                </a:cubicBezTo>
                <a:cubicBezTo>
                  <a:pt x="3400150" y="2794331"/>
                  <a:pt x="3349641" y="2840244"/>
                  <a:pt x="3409152" y="2764502"/>
                </a:cubicBezTo>
                <a:cubicBezTo>
                  <a:pt x="3472528" y="2683842"/>
                  <a:pt x="3526990" y="2645302"/>
                  <a:pt x="3583323" y="2557673"/>
                </a:cubicBezTo>
                <a:cubicBezTo>
                  <a:pt x="3700308" y="2375696"/>
                  <a:pt x="3804470" y="2126847"/>
                  <a:pt x="3844580" y="1926302"/>
                </a:cubicBezTo>
                <a:lnTo>
                  <a:pt x="3877238" y="1763016"/>
                </a:lnTo>
                <a:cubicBezTo>
                  <a:pt x="3880866" y="1708587"/>
                  <a:pt x="3885589" y="1654221"/>
                  <a:pt x="3888123" y="1599730"/>
                </a:cubicBezTo>
                <a:cubicBezTo>
                  <a:pt x="3892846" y="1498175"/>
                  <a:pt x="3892859" y="1396409"/>
                  <a:pt x="3899009" y="1294930"/>
                </a:cubicBezTo>
                <a:cubicBezTo>
                  <a:pt x="3900128" y="1276462"/>
                  <a:pt x="3904285" y="1258133"/>
                  <a:pt x="3909895" y="1240502"/>
                </a:cubicBezTo>
                <a:cubicBezTo>
                  <a:pt x="3929729" y="1178166"/>
                  <a:pt x="3975209" y="1055445"/>
                  <a:pt x="3975209" y="1055445"/>
                </a:cubicBezTo>
                <a:cubicBezTo>
                  <a:pt x="3971580" y="743388"/>
                  <a:pt x="4001653" y="429111"/>
                  <a:pt x="3964323" y="119273"/>
                </a:cubicBezTo>
                <a:cubicBezTo>
                  <a:pt x="3960205" y="85097"/>
                  <a:pt x="3899990" y="144617"/>
                  <a:pt x="3866352" y="151930"/>
                </a:cubicBezTo>
                <a:cubicBezTo>
                  <a:pt x="3816207" y="162831"/>
                  <a:pt x="3764415" y="164386"/>
                  <a:pt x="3713952" y="173702"/>
                </a:cubicBezTo>
                <a:cubicBezTo>
                  <a:pt x="3528505" y="207939"/>
                  <a:pt x="3344106" y="247674"/>
                  <a:pt x="3158780" y="282559"/>
                </a:cubicBezTo>
                <a:cubicBezTo>
                  <a:pt x="3056310" y="301847"/>
                  <a:pt x="2736311" y="357686"/>
                  <a:pt x="2592723" y="380530"/>
                </a:cubicBezTo>
                <a:lnTo>
                  <a:pt x="2309695" y="424073"/>
                </a:lnTo>
                <a:cubicBezTo>
                  <a:pt x="2266092" y="430958"/>
                  <a:pt x="2221348" y="433160"/>
                  <a:pt x="2179066" y="445845"/>
                </a:cubicBezTo>
                <a:cubicBezTo>
                  <a:pt x="2059218" y="481799"/>
                  <a:pt x="2106149" y="466523"/>
                  <a:pt x="2037552" y="489387"/>
                </a:cubicBezTo>
                <a:cubicBezTo>
                  <a:pt x="2023038" y="507530"/>
                  <a:pt x="2007950" y="525229"/>
                  <a:pt x="1994009" y="543816"/>
                </a:cubicBezTo>
                <a:cubicBezTo>
                  <a:pt x="1964397" y="583299"/>
                  <a:pt x="1941822" y="628660"/>
                  <a:pt x="1906923" y="663559"/>
                </a:cubicBezTo>
                <a:cubicBezTo>
                  <a:pt x="1870637" y="699845"/>
                  <a:pt x="1831462" y="733454"/>
                  <a:pt x="1798066" y="772416"/>
                </a:cubicBezTo>
                <a:cubicBezTo>
                  <a:pt x="1763201" y="813092"/>
                  <a:pt x="1729528" y="856320"/>
                  <a:pt x="1689209" y="892159"/>
                </a:cubicBezTo>
                <a:cubicBezTo>
                  <a:pt x="1648067" y="928730"/>
                  <a:pt x="1627559" y="942133"/>
                  <a:pt x="1580352" y="968359"/>
                </a:cubicBezTo>
                <a:cubicBezTo>
                  <a:pt x="1566167" y="976240"/>
                  <a:pt x="1552911" y="988117"/>
                  <a:pt x="1536809" y="990130"/>
                </a:cubicBezTo>
                <a:cubicBezTo>
                  <a:pt x="1435737" y="1002764"/>
                  <a:pt x="1232009" y="1011902"/>
                  <a:pt x="1232009" y="1011902"/>
                </a:cubicBezTo>
                <a:cubicBezTo>
                  <a:pt x="1213866" y="1019159"/>
                  <a:pt x="1191397" y="1019856"/>
                  <a:pt x="1177580" y="1033673"/>
                </a:cubicBezTo>
                <a:cubicBezTo>
                  <a:pt x="1156894" y="1054359"/>
                  <a:pt x="1150265" y="1085532"/>
                  <a:pt x="1134038" y="1109873"/>
                </a:cubicBezTo>
                <a:cubicBezTo>
                  <a:pt x="1128345" y="1118413"/>
                  <a:pt x="1119523" y="1124388"/>
                  <a:pt x="1112266" y="1131645"/>
                </a:cubicBezTo>
                <a:cubicBezTo>
                  <a:pt x="1079849" y="1358560"/>
                  <a:pt x="1129868" y="1078834"/>
                  <a:pt x="1068723" y="1262273"/>
                </a:cubicBezTo>
                <a:cubicBezTo>
                  <a:pt x="1060609" y="1286614"/>
                  <a:pt x="1062056" y="1313164"/>
                  <a:pt x="1057838" y="1338473"/>
                </a:cubicBezTo>
                <a:cubicBezTo>
                  <a:pt x="1043382" y="1425209"/>
                  <a:pt x="1042434" y="1451173"/>
                  <a:pt x="1014295" y="1523530"/>
                </a:cubicBezTo>
                <a:cubicBezTo>
                  <a:pt x="997198" y="1567494"/>
                  <a:pt x="986032" y="1614910"/>
                  <a:pt x="959866" y="1654159"/>
                </a:cubicBezTo>
                <a:cubicBezTo>
                  <a:pt x="930837" y="1697702"/>
                  <a:pt x="909784" y="1747782"/>
                  <a:pt x="872780" y="1784787"/>
                </a:cubicBezTo>
                <a:cubicBezTo>
                  <a:pt x="845733" y="1811835"/>
                  <a:pt x="836034" y="1817265"/>
                  <a:pt x="818352" y="1850102"/>
                </a:cubicBezTo>
                <a:cubicBezTo>
                  <a:pt x="799118" y="1885822"/>
                  <a:pt x="763923" y="1958959"/>
                  <a:pt x="763923" y="1958959"/>
                </a:cubicBezTo>
                <a:cubicBezTo>
                  <a:pt x="760295" y="1984359"/>
                  <a:pt x="758915" y="2010183"/>
                  <a:pt x="753038" y="2035159"/>
                </a:cubicBezTo>
                <a:cubicBezTo>
                  <a:pt x="744361" y="2072035"/>
                  <a:pt x="727040" y="2106723"/>
                  <a:pt x="720380" y="2144016"/>
                </a:cubicBezTo>
                <a:cubicBezTo>
                  <a:pt x="708828" y="2208709"/>
                  <a:pt x="707903" y="2274903"/>
                  <a:pt x="698609" y="2339959"/>
                </a:cubicBezTo>
                <a:cubicBezTo>
                  <a:pt x="693376" y="2376591"/>
                  <a:pt x="706950" y="2427308"/>
                  <a:pt x="676838" y="2448816"/>
                </a:cubicBezTo>
                <a:cubicBezTo>
                  <a:pt x="651438" y="2466959"/>
                  <a:pt x="627404" y="2487186"/>
                  <a:pt x="600638" y="2503245"/>
                </a:cubicBezTo>
                <a:cubicBezTo>
                  <a:pt x="590798" y="2509149"/>
                  <a:pt x="578527" y="2509610"/>
                  <a:pt x="567980" y="2514130"/>
                </a:cubicBezTo>
                <a:cubicBezTo>
                  <a:pt x="488281" y="2548286"/>
                  <a:pt x="561179" y="2526717"/>
                  <a:pt x="480895" y="2546787"/>
                </a:cubicBezTo>
                <a:cubicBezTo>
                  <a:pt x="263214" y="2496553"/>
                  <a:pt x="404156" y="2555411"/>
                  <a:pt x="263180" y="2437930"/>
                </a:cubicBezTo>
                <a:cubicBezTo>
                  <a:pt x="246926" y="2424385"/>
                  <a:pt x="225127" y="2418671"/>
                  <a:pt x="208752" y="2405273"/>
                </a:cubicBezTo>
                <a:cubicBezTo>
                  <a:pt x="184922" y="2385776"/>
                  <a:pt x="143438" y="2339959"/>
                  <a:pt x="143438" y="2339959"/>
                </a:cubicBezTo>
                <a:cubicBezTo>
                  <a:pt x="95840" y="2213033"/>
                  <a:pt x="104050" y="2255436"/>
                  <a:pt x="89009" y="2078702"/>
                </a:cubicBezTo>
                <a:cubicBezTo>
                  <a:pt x="70170" y="1857338"/>
                  <a:pt x="117076" y="1823019"/>
                  <a:pt x="45466" y="1697702"/>
                </a:cubicBezTo>
                <a:cubicBezTo>
                  <a:pt x="38975" y="1686343"/>
                  <a:pt x="30952" y="1675931"/>
                  <a:pt x="23695" y="1665045"/>
                </a:cubicBezTo>
                <a:cubicBezTo>
                  <a:pt x="0" y="1546570"/>
                  <a:pt x="12809" y="1629118"/>
                  <a:pt x="12809" y="1414673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Orbital pictures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63081" y="6170757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 </a:t>
            </a:r>
            <a:r>
              <a:rPr lang="en-US" dirty="0" smtClean="0">
                <a:latin typeface="Rockwell" pitchFamily="18" charset="0"/>
                <a:cs typeface="Times New Roman"/>
              </a:rPr>
              <a:t>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907" y="5262128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14528" y="5259253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4068" y="4048626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>
                <a:latin typeface="Times New Roman"/>
                <a:cs typeface="Times New Roman"/>
              </a:rPr>
              <a:t>′′ </a:t>
            </a:r>
            <a:r>
              <a:rPr lang="en-US" dirty="0" smtClean="0">
                <a:latin typeface="Rockwell" pitchFamily="18" charset="0"/>
                <a:cs typeface="Times New Roman"/>
              </a:rPr>
              <a:t>(</a:t>
            </a:r>
            <a:r>
              <a:rPr lang="en-US" dirty="0" err="1" smtClean="0">
                <a:latin typeface="Rockwell" pitchFamily="18" charset="0"/>
                <a:cs typeface="Times New Roman"/>
              </a:rPr>
              <a:t>nb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>
              <a:latin typeface="Rockwell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432675" y="4045760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421233" y="6164878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426984" y="1935398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053173" y="5253510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792160" y="5250625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34328" y="194095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 </a:t>
            </a:r>
            <a:r>
              <a:rPr lang="en-US" dirty="0" smtClean="0">
                <a:latin typeface="Rockwell" pitchFamily="18" charset="0"/>
                <a:cs typeface="Times New Roman"/>
              </a:rPr>
              <a:t>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baseline="30000" dirty="0" smtClean="0">
                <a:latin typeface="Symbol" pitchFamily="18" charset="2"/>
                <a:cs typeface="Times New Roman"/>
              </a:rPr>
              <a:t>*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46787" y="3137264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baseline="30000" dirty="0" smtClean="0">
                <a:latin typeface="Symbol" pitchFamily="18" charset="2"/>
                <a:cs typeface="Times New Roman"/>
              </a:rPr>
              <a:t>*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77156" y="3134389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baseline="30000" dirty="0" smtClean="0">
                <a:latin typeface="Symbol" pitchFamily="18" charset="2"/>
                <a:cs typeface="Times New Roman"/>
              </a:rPr>
              <a:t>*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058931" y="3145898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797918" y="3143013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02386" y="5742304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783540" y="5760131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231449" y="4836538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412603" y="4854365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964695" y="4845165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3145849" y="4862992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0354" name="Object 2"/>
          <p:cNvGraphicFramePr>
            <a:graphicFrameLocks noChangeAspect="1"/>
          </p:cNvGraphicFramePr>
          <p:nvPr/>
        </p:nvGraphicFramePr>
        <p:xfrm>
          <a:off x="3790455" y="5141378"/>
          <a:ext cx="1714500" cy="1533525"/>
        </p:xfrm>
        <a:graphic>
          <a:graphicData uri="http://schemas.openxmlformats.org/presentationml/2006/ole">
            <p:oleObj spid="_x0000_s100354" name="MDLDrawObject Class" r:id="rId3" imgW="2524122" imgH="2257470" progId="MDLDrawOLE.MDLDrawObject.1">
              <p:embed/>
            </p:oleObj>
          </a:graphicData>
        </a:graphic>
      </p:graphicFrame>
      <p:graphicFrame>
        <p:nvGraphicFramePr>
          <p:cNvPr id="100355" name="Object 3"/>
          <p:cNvGraphicFramePr>
            <a:graphicFrameLocks noChangeAspect="1"/>
          </p:cNvGraphicFramePr>
          <p:nvPr/>
        </p:nvGraphicFramePr>
        <p:xfrm>
          <a:off x="3896779" y="1358665"/>
          <a:ext cx="1598612" cy="1449388"/>
        </p:xfrm>
        <a:graphic>
          <a:graphicData uri="http://schemas.openxmlformats.org/presentationml/2006/ole">
            <p:oleObj spid="_x0000_s100355" name="MDLDrawObject Class" r:id="rId4" imgW="2352588" imgH="2133540" progId="MDLDrawOLE.MDLDrawObject.1">
              <p:embed/>
            </p:oleObj>
          </a:graphicData>
        </a:graphic>
      </p:graphicFrame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3659186" y="4288586"/>
          <a:ext cx="2019300" cy="1820863"/>
        </p:xfrm>
        <a:graphic>
          <a:graphicData uri="http://schemas.openxmlformats.org/presentationml/2006/ole">
            <p:oleObj spid="_x0000_s100356" name="MDLDrawObject Class" r:id="rId5" imgW="2971732" imgH="2676510" progId="MDLDrawOLE.MDLDrawObject.1">
              <p:embed/>
            </p:oleObj>
          </a:graphicData>
        </a:graphic>
      </p:graphicFrame>
      <p:graphicFrame>
        <p:nvGraphicFramePr>
          <p:cNvPr id="100357" name="Object 5"/>
          <p:cNvGraphicFramePr>
            <a:graphicFrameLocks noChangeAspect="1"/>
          </p:cNvGraphicFramePr>
          <p:nvPr/>
        </p:nvGraphicFramePr>
        <p:xfrm>
          <a:off x="5960361" y="4459404"/>
          <a:ext cx="2019300" cy="1646237"/>
        </p:xfrm>
        <a:graphic>
          <a:graphicData uri="http://schemas.openxmlformats.org/presentationml/2006/ole">
            <p:oleObj spid="_x0000_s100357" name="MDLDrawObject Class" r:id="rId6" imgW="2971732" imgH="2419470" progId="MDLDrawOLE.MDLDrawObject.1">
              <p:embed/>
            </p:oleObj>
          </a:graphicData>
        </a:graphic>
      </p:graphicFrame>
      <p:graphicFrame>
        <p:nvGraphicFramePr>
          <p:cNvPr id="100358" name="Object 6"/>
          <p:cNvGraphicFramePr>
            <a:graphicFrameLocks noChangeAspect="1"/>
          </p:cNvGraphicFramePr>
          <p:nvPr/>
        </p:nvGraphicFramePr>
        <p:xfrm>
          <a:off x="3273306" y="3223225"/>
          <a:ext cx="3059112" cy="1839913"/>
        </p:xfrm>
        <a:graphic>
          <a:graphicData uri="http://schemas.openxmlformats.org/presentationml/2006/ole">
            <p:oleObj spid="_x0000_s100358" name="MDLDrawObject Class" r:id="rId7" imgW="2124055" imgH="1276290" progId="MDLDrawOLE.MDLDrawObject.1">
              <p:embed/>
            </p:oleObj>
          </a:graphicData>
        </a:graphic>
      </p:graphicFrame>
      <p:graphicFrame>
        <p:nvGraphicFramePr>
          <p:cNvPr id="100359" name="Object 7"/>
          <p:cNvGraphicFramePr>
            <a:graphicFrameLocks noChangeAspect="1"/>
          </p:cNvGraphicFramePr>
          <p:nvPr/>
        </p:nvGraphicFramePr>
        <p:xfrm>
          <a:off x="3480689" y="2298907"/>
          <a:ext cx="1598613" cy="1450975"/>
        </p:xfrm>
        <a:graphic>
          <a:graphicData uri="http://schemas.openxmlformats.org/presentationml/2006/ole">
            <p:oleObj spid="_x0000_s100359" name="MDLDrawObject Class" r:id="rId8" imgW="2352588" imgH="2133540" progId="MDLDrawOLE.MDLDrawObject.1">
              <p:embed/>
            </p:oleObj>
          </a:graphicData>
        </a:graphic>
      </p:graphicFrame>
      <p:graphicFrame>
        <p:nvGraphicFramePr>
          <p:cNvPr id="100360" name="Object 8"/>
          <p:cNvGraphicFramePr>
            <a:graphicFrameLocks noChangeAspect="1"/>
          </p:cNvGraphicFramePr>
          <p:nvPr/>
        </p:nvGraphicFramePr>
        <p:xfrm>
          <a:off x="5049603" y="2298339"/>
          <a:ext cx="1600200" cy="1449387"/>
        </p:xfrm>
        <a:graphic>
          <a:graphicData uri="http://schemas.openxmlformats.org/presentationml/2006/ole">
            <p:oleObj spid="_x0000_s100360" name="MDLDrawObject Class" r:id="rId9" imgW="2352588" imgH="2133540" progId="MDLDrawOLE.MDLDrawObject.1">
              <p:embed/>
            </p:oleObj>
          </a:graphicData>
        </a:graphic>
      </p:graphicFrame>
      <p:sp>
        <p:nvSpPr>
          <p:cNvPr id="31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7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7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7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8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85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8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91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94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6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8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9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4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5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7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8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3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3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6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49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52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55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58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1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3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4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6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7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9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0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2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83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86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  <p:bldP spid="8" grpId="2"/>
      <p:bldP spid="14" grpId="0"/>
      <p:bldP spid="14" grpId="1"/>
      <p:bldP spid="15" grpId="0"/>
      <p:bldP spid="15" grpId="1"/>
      <p:bldP spid="15" grpId="2"/>
      <p:bldP spid="16" grpId="0"/>
      <p:bldP spid="16" grpId="1"/>
      <p:bldP spid="16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try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124835"/>
          </a:xfrm>
        </p:spPr>
        <p:txBody>
          <a:bodyPr>
            <a:normAutofit/>
          </a:bodyPr>
          <a:lstStyle/>
          <a:p>
            <a:r>
              <a:rPr lang="en-US" dirty="0" smtClean="0"/>
              <a:t>Draw the Lewis structure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molecular geometry?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point group?</a:t>
            </a:r>
          </a:p>
        </p:txBody>
      </p:sp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1203038" y="2033293"/>
          <a:ext cx="2628900" cy="1216025"/>
        </p:xfrm>
        <a:graphic>
          <a:graphicData uri="http://schemas.openxmlformats.org/presentationml/2006/ole">
            <p:oleObj spid="_x0000_s101379" name="MDLDrawObject Class" r:id="rId3" imgW="2886100" imgH="1333530" progId="MDLDrawOLE.MDLDrawObject.1">
              <p:embed/>
            </p:oleObj>
          </a:graphicData>
        </a:graphic>
      </p:graphicFrame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1347538" y="3695107"/>
          <a:ext cx="2341563" cy="1465262"/>
        </p:xfrm>
        <a:graphic>
          <a:graphicData uri="http://schemas.openxmlformats.org/presentationml/2006/ole">
            <p:oleObj spid="_x0000_s101380" name="MDLDrawObject Class" r:id="rId4" imgW="2571666" imgH="1609740" progId="MDLDrawOLE.MDLDrawObject.1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 rot="18756878">
            <a:off x="1872007" y="3424661"/>
            <a:ext cx="52129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dirty="0" smtClean="0"/>
              <a:t>..</a:t>
            </a:r>
            <a:endParaRPr lang="en-US" sz="4500" dirty="0"/>
          </a:p>
        </p:txBody>
      </p:sp>
      <p:sp>
        <p:nvSpPr>
          <p:cNvPr id="8" name="TextBox 7"/>
          <p:cNvSpPr txBox="1"/>
          <p:nvPr/>
        </p:nvSpPr>
        <p:spPr>
          <a:xfrm rot="2565551">
            <a:off x="2602366" y="3413163"/>
            <a:ext cx="52129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dirty="0" smtClean="0"/>
              <a:t>..</a:t>
            </a:r>
            <a:endParaRPr lang="en-US" sz="4500" dirty="0"/>
          </a:p>
        </p:txBody>
      </p:sp>
      <p:sp>
        <p:nvSpPr>
          <p:cNvPr id="9" name="TextBox 8"/>
          <p:cNvSpPr txBox="1"/>
          <p:nvPr/>
        </p:nvSpPr>
        <p:spPr>
          <a:xfrm>
            <a:off x="3640374" y="4045787"/>
            <a:ext cx="4684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– bent based on tetrahedral</a:t>
            </a:r>
            <a:endParaRPr lang="en-US" sz="24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7333" y="189776"/>
          <a:ext cx="8806115" cy="647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4856" y="439948"/>
            <a:ext cx="545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7279" y="411193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67555" y="597810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2v</a:t>
            </a:r>
            <a:endParaRPr lang="en-US" baseline="-250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electron geometry?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hybridization on oxygen?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Assign axes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1652" y="2260122"/>
            <a:ext cx="1295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AX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E</a:t>
            </a:r>
            <a:r>
              <a:rPr lang="en-US" sz="3200" baseline="-25000" dirty="0" smtClean="0"/>
              <a:t>2</a:t>
            </a:r>
            <a:endParaRPr lang="en-US" sz="32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937410" y="3602910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sp</a:t>
            </a:r>
            <a:r>
              <a:rPr lang="en-US" sz="3200" baseline="30000" dirty="0" smtClean="0"/>
              <a:t>3</a:t>
            </a:r>
            <a:endParaRPr lang="en-US" sz="3200" baseline="30000" dirty="0"/>
          </a:p>
        </p:txBody>
      </p:sp>
      <p:graphicFrame>
        <p:nvGraphicFramePr>
          <p:cNvPr id="102402" name="Object 2"/>
          <p:cNvGraphicFramePr>
            <a:graphicFrameLocks noChangeAspect="1"/>
          </p:cNvGraphicFramePr>
          <p:nvPr/>
        </p:nvGraphicFramePr>
        <p:xfrm>
          <a:off x="4116867" y="5110432"/>
          <a:ext cx="2341562" cy="1465263"/>
        </p:xfrm>
        <a:graphic>
          <a:graphicData uri="http://schemas.openxmlformats.org/presentationml/2006/ole">
            <p:oleObj spid="_x0000_s102402" name="MDLDrawObject Class" r:id="rId3" imgW="2571666" imgH="1609740" progId="MDLDrawOLE.MDLDrawObject.1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5270756" y="4839380"/>
            <a:ext cx="0" cy="4744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15481" y="450295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759587" y="5561164"/>
            <a:ext cx="47548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16791" y="535413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325389" y="5920594"/>
            <a:ext cx="126503" cy="26455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16766" y="610175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8" grpId="0"/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generator function?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9444" y="1474646"/>
          <a:ext cx="166777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18"/>
                <a:gridCol w="10955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</a:t>
                      </a:r>
                      <a:r>
                        <a:rPr lang="en-US" baseline="-25000" dirty="0" smtClean="0"/>
                        <a:t>2v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Orbital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s, </a:t>
                      </a:r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B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076415" y="1551965"/>
          <a:ext cx="2074324" cy="1299282"/>
        </p:xfrm>
        <a:graphic>
          <a:graphicData uri="http://schemas.openxmlformats.org/presentationml/2006/ole">
            <p:oleObj spid="_x0000_s103426" name="MDLDrawObject Class" r:id="rId4" imgW="2571666" imgH="1609740" progId="MDLDrawOLE.MDLDrawObject.1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022690" y="1496865"/>
          <a:ext cx="2076210" cy="1406769"/>
        </p:xfrm>
        <a:graphic>
          <a:graphicData uri="http://schemas.openxmlformats.org/presentationml/2006/ole">
            <p:oleObj spid="_x0000_s103427" name="MDLDrawObject Class" r:id="rId5" imgW="2571666" imgH="1743120" progId="MDLDrawOLE.MDLDrawObject.1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073240" y="3104395"/>
          <a:ext cx="2076210" cy="1161621"/>
        </p:xfrm>
        <a:graphic>
          <a:graphicData uri="http://schemas.openxmlformats.org/presentationml/2006/ole">
            <p:oleObj spid="_x0000_s103428" name="MDLDrawObject Class" r:id="rId6" imgW="2571666" imgH="1438290" progId="MDLDrawOLE.MDLDrawObject.1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022690" y="3104395"/>
          <a:ext cx="2076210" cy="1161621"/>
        </p:xfrm>
        <a:graphic>
          <a:graphicData uri="http://schemas.openxmlformats.org/presentationml/2006/ole">
            <p:oleObj spid="_x0000_s103429" name="MDLDrawObject Class" r:id="rId7" imgW="2571666" imgH="1438290" progId="MDLDrawOLE.MDLDrawObject.1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2847664" y="2692250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11527" y="4155872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11524" y="2689382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62055" y="4155872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56930" y="5043958"/>
            <a:ext cx="63014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Are there any that cannot interact with the H atoms?</a:t>
            </a:r>
            <a:endParaRPr lang="en-US" sz="3200" dirty="0"/>
          </a:p>
        </p:txBody>
      </p:sp>
      <p:sp>
        <p:nvSpPr>
          <p:cNvPr id="16" name="Oval 15"/>
          <p:cNvSpPr/>
          <p:nvPr/>
        </p:nvSpPr>
        <p:spPr>
          <a:xfrm>
            <a:off x="3916427" y="3148655"/>
            <a:ext cx="2216989" cy="1354347"/>
          </a:xfrm>
          <a:prstGeom prst="ellipse">
            <a:avLst/>
          </a:prstGeom>
          <a:solidFill>
            <a:srgbClr val="FFFF00">
              <a:alpha val="25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397479" y="4961709"/>
          <a:ext cx="5745194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899"/>
                <a:gridCol w="1455765"/>
                <a:gridCol w="1455765"/>
                <a:gridCol w="1455765"/>
              </a:tblGrid>
              <a:tr h="145115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Generator</a:t>
                      </a:r>
                      <a:endParaRPr lang="en-US" sz="1600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Symmetry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Ligands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Lone pair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r>
                        <a:rPr lang="en-US" sz="1600" baseline="-25000" dirty="0" smtClean="0"/>
                        <a:t>1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Yes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Yes</a:t>
                      </a:r>
                      <a:endParaRPr lang="en-US" sz="1600" baseline="-25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baseline="0" dirty="0" err="1" smtClean="0"/>
                        <a:t>p</a:t>
                      </a:r>
                      <a:r>
                        <a:rPr lang="en-US" sz="1600" baseline="-25000" dirty="0" err="1" smtClean="0"/>
                        <a:t>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r>
                        <a:rPr lang="en-US" sz="1600" baseline="-250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231667">
                <a:tc>
                  <a:txBody>
                    <a:bodyPr/>
                    <a:lstStyle/>
                    <a:p>
                      <a:r>
                        <a:rPr lang="en-US" sz="1600" baseline="0" dirty="0" err="1" smtClean="0"/>
                        <a:t>p</a:t>
                      </a:r>
                      <a:r>
                        <a:rPr lang="en-US" sz="1600" baseline="-25000" dirty="0" err="1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B</a:t>
                      </a:r>
                      <a:r>
                        <a:rPr lang="en-US" sz="1600" baseline="-25000" dirty="0" smtClean="0"/>
                        <a:t>2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Yes</a:t>
                      </a:r>
                      <a:endParaRPr lang="en-US" sz="1600" baseline="-25000" dirty="0"/>
                    </a:p>
                  </a:txBody>
                  <a:tcPr/>
                </a:tc>
              </a:tr>
              <a:tr h="1935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/>
                        <a:t>p</a:t>
                      </a:r>
                      <a:r>
                        <a:rPr lang="en-US" sz="1600" baseline="-25000" dirty="0" err="1" smtClean="0"/>
                        <a:t>x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B</a:t>
                      </a:r>
                      <a:r>
                        <a:rPr lang="en-US" sz="1600" baseline="-25000" dirty="0" smtClean="0"/>
                        <a:t>1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Yes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</a:t>
                      </a:r>
                      <a:endParaRPr lang="en-US" sz="1600" baseline="-25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394603" y="4588768"/>
          <a:ext cx="574806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729"/>
                <a:gridCol w="1440611"/>
                <a:gridCol w="2915729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Can</a:t>
                      </a:r>
                      <a:r>
                        <a:rPr lang="en-US" sz="1600" baseline="0" dirty="0" smtClean="0"/>
                        <a:t> interact with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LGO’s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57213" y="1835150"/>
          <a:ext cx="1747837" cy="1093788"/>
        </p:xfrm>
        <a:graphic>
          <a:graphicData uri="http://schemas.openxmlformats.org/presentationml/2006/ole">
            <p:oleObj spid="_x0000_s104450" name="MDLDrawObject Class" r:id="rId3" imgW="2571666" imgH="1609740" progId="MDLDrawOLE.MDLDrawObject.1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52938" y="1797050"/>
          <a:ext cx="1749425" cy="1184275"/>
        </p:xfrm>
        <a:graphic>
          <a:graphicData uri="http://schemas.openxmlformats.org/presentationml/2006/ole">
            <p:oleObj spid="_x0000_s104451" name="MDLDrawObject Class" r:id="rId4" imgW="2571666" imgH="1743120" progId="MDLDrawOLE.MDLDrawObject.1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54038" y="4530725"/>
          <a:ext cx="1747837" cy="976313"/>
        </p:xfrm>
        <a:graphic>
          <a:graphicData uri="http://schemas.openxmlformats.org/presentationml/2006/ole">
            <p:oleObj spid="_x0000_s104452" name="MDLDrawObject Class" r:id="rId5" imgW="2571666" imgH="1438290" progId="MDLDrawOLE.MDLDrawObject.1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52938" y="4530725"/>
          <a:ext cx="1749425" cy="976313"/>
        </p:xfrm>
        <a:graphic>
          <a:graphicData uri="http://schemas.openxmlformats.org/presentationml/2006/ole">
            <p:oleObj spid="_x0000_s104453" name="MDLDrawObject Class" r:id="rId6" imgW="2571666" imgH="1438290" progId="MDLDrawOLE.MDLDrawObject.1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079895" y="3097685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10400" y="3094816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08561" y="5662613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5950033" y="5665483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2403475" y="1957388"/>
          <a:ext cx="1604963" cy="860425"/>
        </p:xfrm>
        <a:graphic>
          <a:graphicData uri="http://schemas.openxmlformats.org/presentationml/2006/ole">
            <p:oleObj spid="_x0000_s104454" name="MDLDrawObject Class" r:id="rId7" imgW="2362313" imgH="1266840" progId="MDLDrawOLE.MDLDrawObject.1">
              <p:embed/>
            </p:oleObj>
          </a:graphicData>
        </a:graphic>
      </p:graphicFrame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6350000" y="1954213"/>
          <a:ext cx="1604963" cy="862012"/>
        </p:xfrm>
        <a:graphic>
          <a:graphicData uri="http://schemas.openxmlformats.org/presentationml/2006/ole">
            <p:oleObj spid="_x0000_s104455" name="MDLDrawObject Class" r:id="rId8" imgW="2362313" imgH="1266840" progId="MDLDrawOLE.MDLDrawObject.1">
              <p:embed/>
            </p:oleObj>
          </a:graphicData>
        </a:graphic>
      </p:graphicFrame>
      <p:graphicFrame>
        <p:nvGraphicFramePr>
          <p:cNvPr id="99336" name="Object 8"/>
          <p:cNvGraphicFramePr>
            <a:graphicFrameLocks noChangeAspect="1"/>
          </p:cNvGraphicFramePr>
          <p:nvPr/>
        </p:nvGraphicFramePr>
        <p:xfrm>
          <a:off x="2406650" y="4584700"/>
          <a:ext cx="1606550" cy="860425"/>
        </p:xfrm>
        <a:graphic>
          <a:graphicData uri="http://schemas.openxmlformats.org/presentationml/2006/ole">
            <p:oleObj spid="_x0000_s104456" name="MDLDrawObject Class" r:id="rId9" imgW="2362313" imgH="1266840" progId="MDLDrawOLE.MDLDrawObject.1">
              <p:embed/>
            </p:oleObj>
          </a:graphicData>
        </a:graphic>
      </p:graphicFrame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6084789" y="3964716"/>
          <a:ext cx="2921168" cy="1840874"/>
        </p:xfrm>
        <a:graphic>
          <a:graphicData uri="http://schemas.openxmlformats.org/presentationml/2006/ole">
            <p:oleObj spid="_x0000_s104457" name="MDLDrawObject Class" r:id="rId10" imgW="2028698" imgH="1276290" progId="MDLDrawOLE.MDLDrawObject.1">
              <p:embed/>
            </p:oleObj>
          </a:graphicData>
        </a:graphic>
      </p:graphicFrame>
      <p:sp>
        <p:nvSpPr>
          <p:cNvPr id="16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Constructing the MO diagram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76377" y="1647647"/>
            <a:ext cx="0" cy="49084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5442" y="3778371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80558" y="158727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64484" y="158727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72205" y="158440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1808670" y="5880259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48663" y="62483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Rockwell" pitchFamily="18" charset="0"/>
                <a:cs typeface="Times New Roman"/>
              </a:rPr>
              <a:t>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7553" y="359144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140659" y="5253502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120566" y="4439783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err="1" smtClean="0">
                <a:cs typeface="Times New Roman"/>
              </a:rPr>
              <a:t>lp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62398" y="3591448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Rockwell" pitchFamily="18" charset="0"/>
                <a:cs typeface="Times New Roman"/>
              </a:rPr>
              <a:t>(</a:t>
            </a:r>
            <a:r>
              <a:rPr lang="en-US" dirty="0" err="1" smtClean="0">
                <a:latin typeface="Rockwell" pitchFamily="18" charset="0"/>
                <a:cs typeface="Times New Roman"/>
              </a:rPr>
              <a:t>lp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49883" y="359720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1759789" y="5883036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765540" y="3585738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401015" y="3591448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201005" y="3588582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189563" y="6242512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5314" y="2202804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226925" y="5262136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198198" y="4448407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233578" y="359719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132943" y="3591489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996021" y="3226298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6904008" y="3220589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372046" y="3232049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6271411" y="3226340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923689" y="5469075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2104843" y="5486902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6438182" y="2815110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7073635" y="2812234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002658" y="220836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Rockwell" pitchFamily="18" charset="0"/>
                <a:cs typeface="Times New Roman"/>
              </a:rPr>
              <a:t>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baseline="30000" dirty="0" smtClean="0">
                <a:latin typeface="Symbol" pitchFamily="18" charset="2"/>
                <a:cs typeface="Times New Roman"/>
              </a:rPr>
              <a:t>*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68802" y="277500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Rockwell" pitchFamily="18" charset="0"/>
                <a:cs typeface="Times New Roman"/>
              </a:rPr>
              <a:t> (</a:t>
            </a:r>
            <a:r>
              <a:rPr lang="en-US" dirty="0" smtClean="0">
                <a:latin typeface="Symbol" pitchFamily="18" charset="2"/>
                <a:cs typeface="Times New Roman"/>
              </a:rPr>
              <a:t>s</a:t>
            </a:r>
            <a:r>
              <a:rPr lang="en-US" baseline="30000" dirty="0" smtClean="0">
                <a:latin typeface="Symbol" pitchFamily="18" charset="2"/>
                <a:cs typeface="Times New Roman"/>
              </a:rPr>
              <a:t>*</a:t>
            </a:r>
            <a:r>
              <a:rPr lang="en-US" dirty="0" smtClean="0">
                <a:latin typeface="Rockwell" pitchFamily="18" charset="0"/>
                <a:cs typeface="Times New Roman"/>
              </a:rPr>
              <a:t>)</a:t>
            </a:r>
            <a:endParaRPr lang="en-US" dirty="0"/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4180946" y="2783638"/>
            <a:ext cx="548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370716" y="5819938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4551870" y="5837765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405201" y="4845164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4586355" y="4862991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4370733" y="4042947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4551887" y="4060774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1299711" y="3154375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1480865" y="3172202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1920787" y="3163002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2538991" y="3168760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350605" y="3168803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4531759" y="3186630"/>
            <a:ext cx="0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320506" y="5874589"/>
            <a:ext cx="1871932" cy="37093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2337758" y="4448355"/>
            <a:ext cx="1869057" cy="142623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2311879" y="2774831"/>
            <a:ext cx="1869057" cy="309975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670650" y="3585714"/>
            <a:ext cx="2513161" cy="267706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690777" y="3597215"/>
            <a:ext cx="2498786" cy="85114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1682151" y="2792083"/>
            <a:ext cx="2481532" cy="78787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733026" y="2783457"/>
            <a:ext cx="1521125" cy="45144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733027" y="3217653"/>
            <a:ext cx="1547003" cy="302499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4750280" y="3243532"/>
            <a:ext cx="1521124" cy="120482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22" grpId="0"/>
      <p:bldP spid="23" grpId="0"/>
      <p:bldP spid="41" grpId="0"/>
      <p:bldP spid="43" grpId="0"/>
      <p:bldP spid="47" grpId="0"/>
      <p:bldP spid="57" grpId="0"/>
      <p:bldP spid="5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Hypervalency</a:t>
            </a:r>
            <a:r>
              <a:rPr lang="en-US" dirty="0" smtClean="0"/>
              <a:t> – PF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1248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Draw the Lewis structure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the molecular geometry?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point group?</a:t>
            </a:r>
          </a:p>
        </p:txBody>
      </p:sp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893641" y="2866725"/>
          <a:ext cx="2090737" cy="2605088"/>
        </p:xfrm>
        <a:graphic>
          <a:graphicData uri="http://schemas.openxmlformats.org/presentationml/2006/ole">
            <p:oleObj spid="_x0000_s113666" name="MDLDrawObject Class" r:id="rId3" imgW="2295590" imgH="2857410" progId="MDLDrawOLE.MDLDrawObject.1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78064" y="3881888"/>
            <a:ext cx="3936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AX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 – </a:t>
            </a:r>
            <a:r>
              <a:rPr lang="en-US" sz="2400" dirty="0" err="1" smtClean="0"/>
              <a:t>trigonal</a:t>
            </a:r>
            <a:r>
              <a:rPr lang="en-US" sz="2400" dirty="0" smtClean="0"/>
              <a:t> </a:t>
            </a:r>
            <a:r>
              <a:rPr lang="en-US" sz="2400" dirty="0" err="1" smtClean="0"/>
              <a:t>bipyramidal</a:t>
            </a:r>
            <a:endParaRPr lang="en-US" sz="24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uiExpan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7333" y="189776"/>
          <a:ext cx="8806115" cy="647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4856" y="439948"/>
            <a:ext cx="545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7279" y="411193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5004" y="4684144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3h</a:t>
            </a:r>
            <a:endParaRPr lang="en-US" baseline="-250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the electron geometry?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the hybridization on phosphorus?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Assign axes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85430" y="1647661"/>
            <a:ext cx="1295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AX</a:t>
            </a:r>
            <a:r>
              <a:rPr lang="en-US" sz="3200" baseline="-25000" dirty="0" smtClean="0"/>
              <a:t>5</a:t>
            </a:r>
            <a:r>
              <a:rPr lang="en-US" sz="3200" dirty="0" smtClean="0"/>
              <a:t>E</a:t>
            </a:r>
            <a:r>
              <a:rPr lang="en-US" sz="3200" baseline="-25000" dirty="0" smtClean="0"/>
              <a:t>0</a:t>
            </a:r>
            <a:endParaRPr lang="en-US" sz="32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799392" y="3128485"/>
            <a:ext cx="1034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sp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d</a:t>
            </a:r>
            <a:endParaRPr lang="en-US" sz="3200" baseline="300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87641" y="3640321"/>
            <a:ext cx="0" cy="4744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32366" y="330389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845847" y="5190246"/>
            <a:ext cx="47548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03051" y="498321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954471" y="5394408"/>
            <a:ext cx="126503" cy="26455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45848" y="557557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3740443" y="3902207"/>
          <a:ext cx="2090737" cy="2605088"/>
        </p:xfrm>
        <a:graphic>
          <a:graphicData uri="http://schemas.openxmlformats.org/presentationml/2006/ole">
            <p:oleObj spid="_x0000_s114691" name="MDLDrawObject Class" r:id="rId3" imgW="2295590" imgH="2857410" progId="MDLDrawOLE.MDLDrawObject.1">
              <p:embed/>
            </p:oleObj>
          </a:graphicData>
        </a:graphic>
      </p:graphicFrame>
      <p:sp>
        <p:nvSpPr>
          <p:cNvPr id="1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/>
      <p:bldP spid="5" grpId="0" uiExpand="1"/>
      <p:bldP spid="8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list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 rotation (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  <a:endParaRPr lang="en-US" baseline="30000" dirty="0" smtClean="0"/>
          </a:p>
          <a:p>
            <a:pPr lvl="1"/>
            <a:r>
              <a:rPr lang="en-US" dirty="0" smtClean="0"/>
              <a:t>Define an axis and rotate counterclockwise</a:t>
            </a:r>
          </a:p>
          <a:p>
            <a:pPr lvl="1"/>
            <a:r>
              <a:rPr lang="en-US" dirty="0" smtClean="0"/>
              <a:t>360/n is how many </a:t>
            </a:r>
            <a:r>
              <a:rPr lang="en-US" baseline="30000" dirty="0" smtClean="0"/>
              <a:t>o</a:t>
            </a:r>
            <a:r>
              <a:rPr lang="en-US" dirty="0" smtClean="0"/>
              <a:t> the rotation is</a:t>
            </a:r>
          </a:p>
          <a:p>
            <a:pPr lvl="1"/>
            <a:r>
              <a:rPr lang="en-US" dirty="0" smtClean="0"/>
              <a:t>Example – NH</a:t>
            </a:r>
            <a:r>
              <a:rPr lang="en-US" baseline="-25000" dirty="0" smtClean="0"/>
              <a:t>3</a:t>
            </a:r>
            <a:endParaRPr lang="en-US" dirty="0" smtClean="0"/>
          </a:p>
        </p:txBody>
      </p:sp>
      <p:pic>
        <p:nvPicPr>
          <p:cNvPr id="4" name="NH3 rotation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581400" y="3124199"/>
            <a:ext cx="4419600" cy="3472543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 functions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9444" y="1474646"/>
          <a:ext cx="166777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18"/>
                <a:gridCol w="10955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D</a:t>
                      </a:r>
                      <a:r>
                        <a:rPr lang="en-US" baseline="-25000" dirty="0" smtClean="0"/>
                        <a:t>3h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Orbital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>
                          <a:latin typeface="Times New Roman"/>
                          <a:cs typeface="Times New Roman"/>
                        </a:rPr>
                        <a:t>′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s, d</a:t>
                      </a:r>
                      <a:r>
                        <a:rPr lang="en-US" baseline="-25000" dirty="0" smtClean="0"/>
                        <a:t>z</a:t>
                      </a:r>
                      <a:r>
                        <a:rPr lang="en-US" baseline="-10000" dirty="0" smtClean="0"/>
                        <a:t>2</a:t>
                      </a:r>
                      <a:endParaRPr lang="en-US" baseline="-1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>
                          <a:latin typeface="Times New Roman"/>
                          <a:cs typeface="Times New Roman"/>
                        </a:rPr>
                        <a:t>′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</a:t>
                      </a:r>
                      <a:r>
                        <a:rPr lang="en-US" baseline="0" dirty="0" smtClean="0">
                          <a:latin typeface="Times New Roman"/>
                          <a:cs typeface="Times New Roman"/>
                        </a:rPr>
                        <a:t>′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>
                          <a:latin typeface="Times New Roman"/>
                          <a:cs typeface="Times New Roman"/>
                        </a:rPr>
                        <a:t>′′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>
                          <a:latin typeface="Times New Roman"/>
                          <a:cs typeface="Times New Roman"/>
                        </a:rPr>
                        <a:t>′′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</a:t>
                      </a:r>
                      <a:r>
                        <a:rPr lang="en-US" baseline="-25000" dirty="0" err="1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atin typeface="+mn-lt"/>
                          <a:cs typeface="+mn-cs"/>
                        </a:rPr>
                        <a:t>E</a:t>
                      </a:r>
                      <a:r>
                        <a:rPr lang="en-US" baseline="0" dirty="0" smtClean="0">
                          <a:latin typeface="Times New Roman"/>
                          <a:cs typeface="Times New Roman"/>
                        </a:rPr>
                        <a:t>′′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0796" y="3718791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graphicFrame>
        <p:nvGraphicFramePr>
          <p:cNvPr id="115718" name="Object 6"/>
          <p:cNvGraphicFramePr>
            <a:graphicFrameLocks noChangeAspect="1"/>
          </p:cNvGraphicFramePr>
          <p:nvPr/>
        </p:nvGraphicFramePr>
        <p:xfrm>
          <a:off x="2239154" y="1702340"/>
          <a:ext cx="1776909" cy="2214053"/>
        </p:xfrm>
        <a:graphic>
          <a:graphicData uri="http://schemas.openxmlformats.org/presentationml/2006/ole">
            <p:oleObj spid="_x0000_s115718" name="MDLDrawObject Class" r:id="rId4" imgW="2295590" imgH="2857410" progId="MDLDrawOLE.MDLDrawObject.1">
              <p:embed/>
            </p:oleObj>
          </a:graphicData>
        </a:graphic>
      </p:graphicFrame>
      <p:graphicFrame>
        <p:nvGraphicFramePr>
          <p:cNvPr id="115719" name="Object 7"/>
          <p:cNvGraphicFramePr>
            <a:graphicFrameLocks noChangeAspect="1"/>
          </p:cNvGraphicFramePr>
          <p:nvPr/>
        </p:nvGraphicFramePr>
        <p:xfrm>
          <a:off x="2245624" y="4149505"/>
          <a:ext cx="1776413" cy="2214562"/>
        </p:xfrm>
        <a:graphic>
          <a:graphicData uri="http://schemas.openxmlformats.org/presentationml/2006/ole">
            <p:oleObj spid="_x0000_s115719" name="MDLDrawObject Class" r:id="rId5" imgW="2295590" imgH="2857410" progId="MDLDrawOLE.MDLDrawObject.1">
              <p:embed/>
            </p:oleObj>
          </a:graphicData>
        </a:graphic>
      </p:graphicFrame>
      <p:graphicFrame>
        <p:nvGraphicFramePr>
          <p:cNvPr id="115720" name="Object 8"/>
          <p:cNvGraphicFramePr>
            <a:graphicFrameLocks noChangeAspect="1"/>
          </p:cNvGraphicFramePr>
          <p:nvPr/>
        </p:nvGraphicFramePr>
        <p:xfrm>
          <a:off x="4382018" y="4146706"/>
          <a:ext cx="1776413" cy="2214562"/>
        </p:xfrm>
        <a:graphic>
          <a:graphicData uri="http://schemas.openxmlformats.org/presentationml/2006/ole">
            <p:oleObj spid="_x0000_s115720" name="MDLDrawObject Class" r:id="rId6" imgW="2295590" imgH="2857410" progId="MDLDrawOLE.MDLDrawObject.1">
              <p:embed/>
            </p:oleObj>
          </a:graphicData>
        </a:graphic>
      </p:graphicFrame>
      <p:graphicFrame>
        <p:nvGraphicFramePr>
          <p:cNvPr id="115721" name="Object 9"/>
          <p:cNvGraphicFramePr>
            <a:graphicFrameLocks noChangeAspect="1"/>
          </p:cNvGraphicFramePr>
          <p:nvPr/>
        </p:nvGraphicFramePr>
        <p:xfrm>
          <a:off x="4387755" y="1702551"/>
          <a:ext cx="1776413" cy="2214562"/>
        </p:xfrm>
        <a:graphic>
          <a:graphicData uri="http://schemas.openxmlformats.org/presentationml/2006/ole">
            <p:oleObj spid="_x0000_s115721" name="MDLDrawObject Class" r:id="rId7" imgW="2295590" imgH="2857410" progId="MDLDrawOLE.MDLDrawObject.1">
              <p:embed/>
            </p:oleObj>
          </a:graphicData>
        </a:graphic>
      </p:graphicFrame>
      <p:graphicFrame>
        <p:nvGraphicFramePr>
          <p:cNvPr id="115722" name="Object 10"/>
          <p:cNvGraphicFramePr>
            <a:graphicFrameLocks noChangeAspect="1"/>
          </p:cNvGraphicFramePr>
          <p:nvPr/>
        </p:nvGraphicFramePr>
        <p:xfrm>
          <a:off x="6420739" y="1699679"/>
          <a:ext cx="1776413" cy="2214562"/>
        </p:xfrm>
        <a:graphic>
          <a:graphicData uri="http://schemas.openxmlformats.org/presentationml/2006/ole">
            <p:oleObj spid="_x0000_s115722" name="MDLDrawObject Class" r:id="rId8" imgW="2295590" imgH="2857410" progId="MDLDrawOLE.MDLDrawObject.1">
              <p:embed/>
            </p:oleObj>
          </a:graphicData>
        </a:graphic>
      </p:graphicFrame>
      <p:sp>
        <p:nvSpPr>
          <p:cNvPr id="22" name="Rectangle 21"/>
          <p:cNvSpPr/>
          <p:nvPr/>
        </p:nvSpPr>
        <p:spPr>
          <a:xfrm>
            <a:off x="5087556" y="3715915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123383" y="3715914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870666" y="6252078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>
                <a:latin typeface="Times New Roman"/>
                <a:cs typeface="Times New Roman"/>
              </a:rPr>
              <a:t>′′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044420" y="6252081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  <p:bldP spid="23" grpId="0"/>
      <p:bldP spid="24" grpId="0"/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LGO’s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43230" y="3718791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graphicFrame>
        <p:nvGraphicFramePr>
          <p:cNvPr id="115718" name="Object 6"/>
          <p:cNvGraphicFramePr>
            <a:graphicFrameLocks noChangeAspect="1"/>
          </p:cNvGraphicFramePr>
          <p:nvPr/>
        </p:nvGraphicFramePr>
        <p:xfrm>
          <a:off x="609600" y="1797050"/>
          <a:ext cx="1739900" cy="2022475"/>
        </p:xfrm>
        <a:graphic>
          <a:graphicData uri="http://schemas.openxmlformats.org/presentationml/2006/ole">
            <p:oleObj spid="_x0000_s116738" name="MDLDrawObject Class" r:id="rId4" imgW="2247776" imgH="2609820" progId="MDLDrawOLE.MDLDrawObject.1">
              <p:embed/>
            </p:oleObj>
          </a:graphicData>
        </a:graphic>
      </p:graphicFrame>
      <p:graphicFrame>
        <p:nvGraphicFramePr>
          <p:cNvPr id="115719" name="Object 7"/>
          <p:cNvGraphicFramePr>
            <a:graphicFrameLocks noChangeAspect="1"/>
          </p:cNvGraphicFramePr>
          <p:nvPr/>
        </p:nvGraphicFramePr>
        <p:xfrm>
          <a:off x="2120900" y="4244975"/>
          <a:ext cx="1679575" cy="2024063"/>
        </p:xfrm>
        <a:graphic>
          <a:graphicData uri="http://schemas.openxmlformats.org/presentationml/2006/ole">
            <p:oleObj spid="_x0000_s116739" name="MDLDrawObject Class" r:id="rId5" imgW="2171599" imgH="2609820" progId="MDLDrawOLE.MDLDrawObject.1">
              <p:embed/>
            </p:oleObj>
          </a:graphicData>
        </a:graphic>
      </p:graphicFrame>
      <p:graphicFrame>
        <p:nvGraphicFramePr>
          <p:cNvPr id="115720" name="Object 8"/>
          <p:cNvGraphicFramePr>
            <a:graphicFrameLocks noChangeAspect="1"/>
          </p:cNvGraphicFramePr>
          <p:nvPr/>
        </p:nvGraphicFramePr>
        <p:xfrm>
          <a:off x="5345113" y="4235450"/>
          <a:ext cx="1731962" cy="2036763"/>
        </p:xfrm>
        <a:graphic>
          <a:graphicData uri="http://schemas.openxmlformats.org/presentationml/2006/ole">
            <p:oleObj spid="_x0000_s116740" name="MDLDrawObject Class" r:id="rId6" imgW="2238322" imgH="2628990" progId="MDLDrawOLE.MDLDrawObject.1">
              <p:embed/>
            </p:oleObj>
          </a:graphicData>
        </a:graphic>
      </p:graphicFrame>
      <p:graphicFrame>
        <p:nvGraphicFramePr>
          <p:cNvPr id="115721" name="Object 9"/>
          <p:cNvGraphicFramePr>
            <a:graphicFrameLocks noChangeAspect="1"/>
          </p:cNvGraphicFramePr>
          <p:nvPr/>
        </p:nvGraphicFramePr>
        <p:xfrm>
          <a:off x="3633788" y="1833563"/>
          <a:ext cx="1747837" cy="1949450"/>
        </p:xfrm>
        <a:graphic>
          <a:graphicData uri="http://schemas.openxmlformats.org/presentationml/2006/ole">
            <p:oleObj spid="_x0000_s116741" name="MDLDrawObject Class" r:id="rId7" imgW="2257501" imgH="2514510" progId="MDLDrawOLE.MDLDrawObject.1">
              <p:embed/>
            </p:oleObj>
          </a:graphicData>
        </a:graphic>
      </p:graphicFrame>
      <p:graphicFrame>
        <p:nvGraphicFramePr>
          <p:cNvPr id="115722" name="Object 10"/>
          <p:cNvGraphicFramePr>
            <a:graphicFrameLocks noChangeAspect="1"/>
          </p:cNvGraphicFramePr>
          <p:nvPr/>
        </p:nvGraphicFramePr>
        <p:xfrm>
          <a:off x="6807200" y="1831975"/>
          <a:ext cx="1709738" cy="1949450"/>
        </p:xfrm>
        <a:graphic>
          <a:graphicData uri="http://schemas.openxmlformats.org/presentationml/2006/ole">
            <p:oleObj spid="_x0000_s116742" name="MDLDrawObject Class" r:id="rId8" imgW="2209687" imgH="2514510" progId="MDLDrawOLE.MDLDrawObject.1">
              <p:embed/>
            </p:oleObj>
          </a:graphicData>
        </a:graphic>
      </p:graphicFrame>
      <p:sp>
        <p:nvSpPr>
          <p:cNvPr id="22" name="Rectangle 21"/>
          <p:cNvSpPr/>
          <p:nvPr/>
        </p:nvSpPr>
        <p:spPr>
          <a:xfrm>
            <a:off x="4319842" y="3715915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477049" y="3715914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698146" y="6252078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>
                <a:latin typeface="Times New Roman"/>
                <a:cs typeface="Times New Roman"/>
              </a:rPr>
              <a:t>′′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984654" y="6252081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>
                <a:latin typeface="Times New Roman"/>
                <a:cs typeface="Times New Roman"/>
              </a:rPr>
              <a:t>′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36565" y="4477112"/>
            <a:ext cx="9925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X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  <p:bldP spid="23" grpId="0"/>
      <p:bldP spid="24" grpId="0"/>
      <p:bldP spid="25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Constructing the MO diagram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76377" y="1647647"/>
            <a:ext cx="0" cy="49084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5442" y="3778371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46472" y="139797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08231" y="1397978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PF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87547" y="139798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F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360986" y="1793636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4484076" y="6198576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11521" y="1767261"/>
            <a:ext cx="726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2</a:t>
            </a:r>
            <a:r>
              <a:rPr lang="en-US" sz="1200" dirty="0" smtClean="0">
                <a:latin typeface="Times New Roman"/>
                <a:cs typeface="Times New Roman"/>
              </a:rPr>
              <a:t>′′ (</a:t>
            </a:r>
            <a:r>
              <a:rPr lang="en-US" sz="1200" dirty="0" smtClean="0">
                <a:latin typeface="Symbol" pitchFamily="18" charset="2"/>
                <a:cs typeface="Times New Roman"/>
              </a:rPr>
              <a:t>s</a:t>
            </a:r>
            <a:r>
              <a:rPr lang="en-US" sz="1200" dirty="0" smtClean="0">
                <a:latin typeface="Times New Roman"/>
                <a:cs typeface="Times New Roman"/>
              </a:rPr>
              <a:t>*)</a:t>
            </a:r>
            <a:endParaRPr lang="en-US" sz="12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4662850" y="2113084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30969" y="2086709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</a:t>
            </a:r>
            <a:r>
              <a:rPr lang="en-US" sz="1200" dirty="0" smtClean="0">
                <a:latin typeface="Times New Roman"/>
                <a:cs typeface="Times New Roman"/>
              </a:rPr>
              <a:t>′′ (</a:t>
            </a:r>
            <a:r>
              <a:rPr lang="en-US" sz="1200" dirty="0" smtClean="0">
                <a:latin typeface="Symbol" pitchFamily="18" charset="2"/>
                <a:cs typeface="Times New Roman"/>
              </a:rPr>
              <a:t>s</a:t>
            </a:r>
            <a:r>
              <a:rPr lang="en-US" sz="1200" dirty="0" smtClean="0">
                <a:latin typeface="Times New Roman"/>
                <a:cs typeface="Times New Roman"/>
              </a:rPr>
              <a:t>*)</a:t>
            </a:r>
            <a:endParaRPr lang="en-US" sz="1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094306" y="2107228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71217" y="2089645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</a:t>
            </a:r>
            <a:r>
              <a:rPr lang="en-US" sz="1200" dirty="0" smtClean="0">
                <a:latin typeface="Times New Roman"/>
                <a:cs typeface="Times New Roman"/>
              </a:rPr>
              <a:t>′′ (</a:t>
            </a:r>
            <a:r>
              <a:rPr lang="en-US" sz="1200" dirty="0" smtClean="0">
                <a:latin typeface="Symbol" pitchFamily="18" charset="2"/>
                <a:cs typeface="Times New Roman"/>
              </a:rPr>
              <a:t>s</a:t>
            </a:r>
            <a:r>
              <a:rPr lang="en-US" sz="1200" dirty="0" smtClean="0">
                <a:latin typeface="Times New Roman"/>
                <a:cs typeface="Times New Roman"/>
              </a:rPr>
              <a:t>*)</a:t>
            </a:r>
            <a:endParaRPr lang="en-US" sz="12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355130" y="2447180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214457" y="2420805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1</a:t>
            </a:r>
            <a:r>
              <a:rPr lang="en-US" sz="1200" dirty="0" smtClean="0">
                <a:latin typeface="Times New Roman"/>
                <a:cs typeface="Times New Roman"/>
              </a:rPr>
              <a:t>′ (</a:t>
            </a:r>
            <a:r>
              <a:rPr lang="en-US" sz="1200" dirty="0" smtClean="0">
                <a:latin typeface="Symbol" pitchFamily="18" charset="2"/>
                <a:cs typeface="Times New Roman"/>
              </a:rPr>
              <a:t>s</a:t>
            </a:r>
            <a:r>
              <a:rPr lang="en-US" sz="1200" dirty="0" smtClean="0">
                <a:latin typeface="Times New Roman"/>
                <a:cs typeface="Times New Roman"/>
              </a:rPr>
              <a:t>*)</a:t>
            </a:r>
            <a:endParaRPr lang="en-US" sz="1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4363922" y="5515588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32041" y="5489213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2</a:t>
            </a:r>
            <a:r>
              <a:rPr lang="en-US" sz="1200" dirty="0" smtClean="0">
                <a:latin typeface="Times New Roman"/>
                <a:cs typeface="Times New Roman"/>
              </a:rPr>
              <a:t>′′ (</a:t>
            </a:r>
            <a:r>
              <a:rPr lang="en-US" sz="1200" dirty="0" smtClean="0">
                <a:latin typeface="Symbol" pitchFamily="18" charset="2"/>
                <a:cs typeface="Times New Roman"/>
              </a:rPr>
              <a:t>s</a:t>
            </a:r>
            <a:r>
              <a:rPr lang="en-US" sz="1200" dirty="0" smtClean="0">
                <a:latin typeface="Times New Roman"/>
                <a:cs typeface="Times New Roman"/>
              </a:rPr>
              <a:t>)</a:t>
            </a:r>
            <a:endParaRPr lang="en-US" sz="12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4665786" y="5984500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551489" y="5958125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</a:t>
            </a:r>
            <a:r>
              <a:rPr lang="en-US" sz="1200" dirty="0" smtClean="0">
                <a:latin typeface="Times New Roman"/>
                <a:cs typeface="Times New Roman"/>
              </a:rPr>
              <a:t>′′ (</a:t>
            </a:r>
            <a:r>
              <a:rPr lang="en-US" sz="1200" dirty="0" smtClean="0">
                <a:latin typeface="Symbol" pitchFamily="18" charset="2"/>
                <a:cs typeface="Times New Roman"/>
              </a:rPr>
              <a:t>s</a:t>
            </a:r>
            <a:r>
              <a:rPr lang="en-US" sz="1200" dirty="0" smtClean="0">
                <a:latin typeface="Times New Roman"/>
                <a:cs typeface="Times New Roman"/>
              </a:rPr>
              <a:t>)</a:t>
            </a:r>
            <a:endParaRPr lang="en-US" sz="12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4097242" y="5978644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991737" y="5961061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</a:t>
            </a:r>
            <a:r>
              <a:rPr lang="en-US" sz="1200" dirty="0" smtClean="0">
                <a:latin typeface="Times New Roman"/>
                <a:cs typeface="Times New Roman"/>
              </a:rPr>
              <a:t>′′ (</a:t>
            </a:r>
            <a:r>
              <a:rPr lang="en-US" sz="1200" dirty="0" smtClean="0">
                <a:latin typeface="Symbol" pitchFamily="18" charset="2"/>
                <a:cs typeface="Times New Roman"/>
              </a:rPr>
              <a:t>s</a:t>
            </a:r>
            <a:r>
              <a:rPr lang="en-US" sz="1200" dirty="0" smtClean="0">
                <a:latin typeface="Times New Roman"/>
                <a:cs typeface="Times New Roman"/>
              </a:rPr>
              <a:t>)</a:t>
            </a:r>
            <a:endParaRPr lang="en-US" sz="12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4358066" y="6468060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234977" y="6441685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1</a:t>
            </a:r>
            <a:r>
              <a:rPr lang="en-US" sz="1200" dirty="0" smtClean="0">
                <a:latin typeface="Times New Roman"/>
                <a:cs typeface="Times New Roman"/>
              </a:rPr>
              <a:t>′ (</a:t>
            </a:r>
            <a:r>
              <a:rPr lang="en-US" sz="1200" dirty="0" smtClean="0">
                <a:latin typeface="Symbol" pitchFamily="18" charset="2"/>
                <a:cs typeface="Times New Roman"/>
              </a:rPr>
              <a:t>s</a:t>
            </a:r>
            <a:r>
              <a:rPr lang="en-US" sz="1200" dirty="0" smtClean="0">
                <a:latin typeface="Times New Roman"/>
                <a:cs typeface="Times New Roman"/>
              </a:rPr>
              <a:t>)</a:t>
            </a:r>
            <a:endParaRPr lang="en-US" sz="1200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 flipV="1">
            <a:off x="4214445" y="5717930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780069" y="5712074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4569064" y="5257800"/>
            <a:ext cx="2936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642334" y="4519267"/>
            <a:ext cx="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4484062" y="5257834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4870928" y="5717920"/>
            <a:ext cx="2936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311176" y="5712064"/>
            <a:ext cx="2936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4583728" y="6204416"/>
            <a:ext cx="2936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6148700" y="4856336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028546" y="4270060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019753" y="4243685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2</a:t>
            </a:r>
            <a:r>
              <a:rPr lang="en-US" sz="1200" dirty="0" smtClean="0">
                <a:latin typeface="Times New Roman"/>
                <a:cs typeface="Times New Roman"/>
              </a:rPr>
              <a:t>′′ </a:t>
            </a:r>
            <a:endParaRPr lang="en-US" sz="1200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6330410" y="4677428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339201" y="4651053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</a:t>
            </a:r>
            <a:r>
              <a:rPr lang="en-US" sz="1200" dirty="0" smtClean="0">
                <a:latin typeface="Times New Roman"/>
                <a:cs typeface="Times New Roman"/>
              </a:rPr>
              <a:t>′′</a:t>
            </a:r>
            <a:endParaRPr lang="en-US" sz="1200" dirty="0"/>
          </a:p>
        </p:txBody>
      </p:sp>
      <p:cxnSp>
        <p:nvCxnSpPr>
          <p:cNvPr id="60" name="Straight Connector 59"/>
          <p:cNvCxnSpPr/>
          <p:nvPr/>
        </p:nvCxnSpPr>
        <p:spPr>
          <a:xfrm>
            <a:off x="5761866" y="4671572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779449" y="4653989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</a:t>
            </a:r>
            <a:r>
              <a:rPr lang="en-US" sz="1200" dirty="0" smtClean="0">
                <a:latin typeface="Times New Roman"/>
                <a:cs typeface="Times New Roman"/>
              </a:rPr>
              <a:t>′′</a:t>
            </a:r>
            <a:endParaRPr lang="en-US" sz="12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6022690" y="5125820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005105" y="5099445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1</a:t>
            </a:r>
            <a:r>
              <a:rPr lang="en-US" sz="1200" dirty="0" smtClean="0">
                <a:latin typeface="Times New Roman"/>
                <a:cs typeface="Times New Roman"/>
              </a:rPr>
              <a:t>′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 flipH="1" flipV="1">
            <a:off x="5879069" y="4410858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6444693" y="4405002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6333334" y="3177027"/>
            <a:ext cx="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 flipV="1">
            <a:off x="6148686" y="4012306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031482" y="3815812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031481" y="3789437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1</a:t>
            </a:r>
            <a:r>
              <a:rPr lang="en-US" sz="1200" dirty="0" smtClean="0">
                <a:latin typeface="Times New Roman"/>
                <a:cs typeface="Times New Roman"/>
              </a:rPr>
              <a:t>′ </a:t>
            </a:r>
            <a:endParaRPr lang="en-US" sz="1200" dirty="0"/>
          </a:p>
        </p:txBody>
      </p:sp>
      <p:cxnSp>
        <p:nvCxnSpPr>
          <p:cNvPr id="74" name="Straight Arrow Connector 73"/>
          <p:cNvCxnSpPr/>
          <p:nvPr/>
        </p:nvCxnSpPr>
        <p:spPr>
          <a:xfrm flipH="1" flipV="1">
            <a:off x="6151622" y="3558058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355146" y="3801164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170513" y="3774789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1</a:t>
            </a:r>
            <a:r>
              <a:rPr lang="en-US" sz="1200" dirty="0" smtClean="0">
                <a:latin typeface="Times New Roman"/>
                <a:cs typeface="Times New Roman"/>
              </a:rPr>
              <a:t>′ (</a:t>
            </a:r>
            <a:r>
              <a:rPr lang="en-US" sz="1200" dirty="0" err="1" smtClean="0">
                <a:latin typeface="Times New Roman"/>
                <a:cs typeface="Times New Roman"/>
              </a:rPr>
              <a:t>nb</a:t>
            </a:r>
            <a:r>
              <a:rPr lang="en-US" sz="1200" dirty="0" smtClean="0">
                <a:latin typeface="Times New Roman"/>
                <a:cs typeface="Times New Roman"/>
              </a:rPr>
              <a:t>) </a:t>
            </a:r>
            <a:endParaRPr lang="en-US" sz="1200" dirty="0"/>
          </a:p>
        </p:txBody>
      </p:sp>
      <p:cxnSp>
        <p:nvCxnSpPr>
          <p:cNvPr id="77" name="Straight Arrow Connector 76"/>
          <p:cNvCxnSpPr/>
          <p:nvPr/>
        </p:nvCxnSpPr>
        <p:spPr>
          <a:xfrm flipH="1" flipV="1">
            <a:off x="4475286" y="3543410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4571998" y="3537437"/>
            <a:ext cx="2936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 flipV="1">
            <a:off x="1946019" y="3001121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379761" y="2784109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335800" y="2757734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2</a:t>
            </a:r>
            <a:r>
              <a:rPr lang="en-US" sz="1200" dirty="0" smtClean="0">
                <a:latin typeface="Times New Roman"/>
                <a:cs typeface="Times New Roman"/>
              </a:rPr>
              <a:t>′′</a:t>
            </a:r>
            <a:endParaRPr lang="en-US" sz="1200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1828801" y="2787045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811216" y="2760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</a:t>
            </a:r>
            <a:r>
              <a:rPr lang="en-US" sz="1200" dirty="0" smtClean="0">
                <a:latin typeface="Times New Roman"/>
                <a:cs typeface="Times New Roman"/>
              </a:rPr>
              <a:t>′′</a:t>
            </a:r>
            <a:endParaRPr lang="en-US" sz="12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1260257" y="2781189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260256" y="2763606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</a:t>
            </a:r>
            <a:r>
              <a:rPr lang="en-US" sz="1200" dirty="0" smtClean="0">
                <a:latin typeface="Times New Roman"/>
                <a:cs typeface="Times New Roman"/>
              </a:rPr>
              <a:t>′′</a:t>
            </a:r>
            <a:endParaRPr lang="en-US" sz="1200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1820009" y="3270605"/>
            <a:ext cx="365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1802424" y="3244230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1</a:t>
            </a:r>
            <a:r>
              <a:rPr lang="en-US" sz="1200" dirty="0" smtClean="0">
                <a:latin typeface="Times New Roman"/>
                <a:cs typeface="Times New Roman"/>
              </a:rPr>
              <a:t>′</a:t>
            </a:r>
            <a:endParaRPr lang="en-US" sz="1200" dirty="0"/>
          </a:p>
        </p:txBody>
      </p:sp>
      <p:cxnSp>
        <p:nvCxnSpPr>
          <p:cNvPr id="88" name="Straight Arrow Connector 87"/>
          <p:cNvCxnSpPr/>
          <p:nvPr/>
        </p:nvCxnSpPr>
        <p:spPr>
          <a:xfrm flipH="1" flipV="1">
            <a:off x="1377460" y="2520475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 flipV="1">
            <a:off x="1943084" y="2514619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 flipV="1">
            <a:off x="2499901" y="2526355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1474191" y="2514609"/>
            <a:ext cx="2936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2045671" y="3006961"/>
            <a:ext cx="2936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list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Reflection (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Pass a mirror plane through an object</a:t>
            </a:r>
          </a:p>
          <a:p>
            <a:pPr lvl="1"/>
            <a:r>
              <a:rPr lang="en-US" dirty="0" smtClean="0"/>
              <a:t>Types of mirror planes</a:t>
            </a:r>
          </a:p>
          <a:p>
            <a:pPr lvl="2"/>
            <a:r>
              <a:rPr lang="en-US" dirty="0" smtClean="0"/>
              <a:t>Horizontal (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h</a:t>
            </a:r>
            <a:r>
              <a:rPr lang="en-US" dirty="0" smtClean="0"/>
              <a:t>) – perpendicular to the PA</a:t>
            </a:r>
          </a:p>
          <a:p>
            <a:pPr lvl="2"/>
            <a:r>
              <a:rPr lang="en-US" dirty="0" smtClean="0"/>
              <a:t>Vertical (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v</a:t>
            </a:r>
            <a:r>
              <a:rPr lang="en-US" dirty="0" smtClean="0"/>
              <a:t>) – contains PA passes through outer atoms</a:t>
            </a:r>
          </a:p>
          <a:p>
            <a:pPr lvl="2"/>
            <a:r>
              <a:rPr lang="en-US" dirty="0" smtClean="0"/>
              <a:t>Dihedral (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d</a:t>
            </a:r>
            <a:r>
              <a:rPr lang="en-US" dirty="0" smtClean="0"/>
              <a:t>) – contains PA misses outer atoms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NH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pic>
        <p:nvPicPr>
          <p:cNvPr id="5" name="NH3 mirror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828800" y="1905000"/>
            <a:ext cx="5740400" cy="4305300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list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Improper rotation (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 have same meaning as proper rotations</a:t>
            </a:r>
          </a:p>
          <a:p>
            <a:pPr lvl="1"/>
            <a:r>
              <a:rPr lang="en-US" dirty="0" smtClean="0"/>
              <a:t>Rotate by n along an axis</a:t>
            </a:r>
          </a:p>
          <a:p>
            <a:pPr lvl="1"/>
            <a:r>
              <a:rPr lang="en-US" dirty="0" smtClean="0"/>
              <a:t>Reflect perpendicular to that axis</a:t>
            </a:r>
          </a:p>
          <a:p>
            <a:pPr lvl="1"/>
            <a:r>
              <a:rPr lang="en-US" dirty="0" smtClean="0"/>
              <a:t>Can be coincidental with a proper rotation axis</a:t>
            </a:r>
          </a:p>
          <a:p>
            <a:pPr lvl="1"/>
            <a:r>
              <a:rPr lang="en-US" dirty="0" smtClean="0"/>
              <a:t>Not of major concern for us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CH</a:t>
            </a:r>
            <a:r>
              <a:rPr lang="en-US" baseline="-25000" dirty="0" smtClean="0"/>
              <a:t>4</a:t>
            </a:r>
            <a:endParaRPr lang="en-US" baseline="30000" dirty="0"/>
          </a:p>
        </p:txBody>
      </p:sp>
      <p:pic>
        <p:nvPicPr>
          <p:cNvPr id="5" name="CH4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600200" y="1752600"/>
            <a:ext cx="5867400" cy="461010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of symmetry operations that describes a molecule</a:t>
            </a:r>
          </a:p>
          <a:p>
            <a:endParaRPr lang="en-US" dirty="0" smtClean="0"/>
          </a:p>
          <a:p>
            <a:r>
              <a:rPr lang="en-US" dirty="0" smtClean="0"/>
              <a:t>Mathematical treatment of groups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7333" y="189776"/>
          <a:ext cx="8806115" cy="6478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4856" y="439948"/>
            <a:ext cx="545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3584" y="1511008"/>
            <a:ext cx="3125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 – No symmetry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s</a:t>
            </a:r>
            <a:r>
              <a:rPr lang="en-US" dirty="0" smtClean="0"/>
              <a:t> – Just a mirror plane</a:t>
            </a:r>
          </a:p>
          <a:p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 – Just an inversion center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97279" y="411193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078" y="2232768"/>
            <a:ext cx="7100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symmetry groups typically have many symmetry operations</a:t>
            </a:r>
          </a:p>
          <a:p>
            <a:r>
              <a:rPr lang="en-US" dirty="0" smtClean="0"/>
              <a:t>Consider SF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pic>
        <p:nvPicPr>
          <p:cNvPr id="8" name="SF6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361008" y="2907102"/>
            <a:ext cx="4314849" cy="3528024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0" y="6512923"/>
            <a:ext cx="9144000" cy="327803"/>
          </a:xfrm>
        </p:spPr>
        <p:txBody>
          <a:bodyPr/>
          <a:lstStyle/>
          <a:p>
            <a:r>
              <a:rPr lang="en-US" sz="800" dirty="0" smtClean="0"/>
              <a:t>Created by Chip Nataro (Lafayette College nataroc@lafayette.edu) and posted on VIPEr (www.ionicviper.org) on March 27, 2014.  Copyright Chip Nataro 2014.  This work is licensed under the Creative Commons Attribution Non-commercial Share Alike License.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46E4322-4466-45C5-9A69-8E2C90DC7D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8FECA7-11A9-4347-9988-DC73992AD8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FDB40CA-453E-488D-AE07-BF6CBC6E5D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526437C-18F5-42A9-9E82-5A317791AC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86225E-D80C-4B1F-AF2F-9191C0B83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6ABCA1B-6EE8-47BA-B823-9A999B4F1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CB0C535-6799-4B12-965F-B91F576C1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49" dur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545F4A-FC55-4CAB-BBB7-392DDF8023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6F73210-3162-4812-9830-CA35876FC9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24CF508-8815-4AAD-B8F6-5814BD884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AA4EDD-CCFD-4BB1-9E41-397E65322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B62A9D2-C727-44D8-823B-61F0EA7C1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497DA8F-5918-426F-8F42-D0D178D6B7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F402D33-CDE5-4FA0-A35B-FF815305AC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1944BCD-E2F4-4223-9B9A-5B99C6069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BA526AE-466A-40FB-A40F-8EE5045F8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75BA7A5-DD81-4462-B23B-5DAF016366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E004B38-E860-47FB-B753-69B35AF52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C64B14D-ABBA-4A80-A013-8942BA94F6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B1DB1F3-7E0E-45B4-9136-A1E6E2330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32B8F5E-0CE3-4F74-87A4-62C49E260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FAC8AD-78EF-48D9-8F04-8A3D4D153B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E1AFB6B-8633-45DC-A636-8F7378C1DF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8B46A2F-8555-4636-BEAD-D24A130654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8682AC2-A4B3-4342-904F-20383B2EA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9F96EC1-FA93-4AAC-A87F-731F16DC5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F12D7BD-D17F-4115-861F-E034CEB571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D7E34F-D04D-4373-8B05-817BC7CB2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B495564-2F03-43AB-9829-531041DCA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473D9AE-1A14-4507-8329-0599264AB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4876B63-9DBA-4825-B64A-A47EC486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73656B-FBCF-4CDC-8771-15CC80475F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9B701E4-2BBD-48CD-B59F-3644FB49C5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5F791F-44A4-44EA-B903-4928F9B7B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1413E64-2426-4B7D-A1A9-868AC13880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DAAE039-8262-4F19-9B04-89F378CAC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BFE7A48-0F27-41EC-AC8C-038D8B6F0C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BB6D5A-D21B-45BA-A6BC-9BC6082B3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DE014A-FBEF-42E8-A2F2-8F9BC5BE7C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9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  <p:bldLst>
      <p:bldGraphic spid="2" grpId="0" uiExpand="1">
        <p:bldSub>
          <a:bldDgm bld="lvlOne"/>
        </p:bldSub>
      </p:bldGraphic>
      <p:bldP spid="3" grpId="0"/>
      <p:bldP spid="4" grpId="0"/>
      <p:bldP spid="4" grpId="1"/>
      <p:bldP spid="5" grpId="0"/>
      <p:bldP spid="7" grpId="0"/>
      <p:bldP spid="7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1994</TotalTime>
  <Words>2580</Words>
  <Application>Microsoft Office PowerPoint</Application>
  <PresentationFormat>On-screen Show (4:3)</PresentationFormat>
  <Paragraphs>453</Paragraphs>
  <Slides>32</Slides>
  <Notes>7</Notes>
  <HiddenSlides>0</HiddenSlides>
  <MMClips>4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Foundry</vt:lpstr>
      <vt:lpstr>MDLDrawObject Class</vt:lpstr>
      <vt:lpstr>Advanced Bonding</vt:lpstr>
      <vt:lpstr>Symmetry of objects</vt:lpstr>
      <vt:lpstr>Partial list of operations</vt:lpstr>
      <vt:lpstr>Partial list of operations</vt:lpstr>
      <vt:lpstr>Example – NH3</vt:lpstr>
      <vt:lpstr>Partial list of operations</vt:lpstr>
      <vt:lpstr>Example – CH4</vt:lpstr>
      <vt:lpstr>Point groups</vt:lpstr>
      <vt:lpstr>Slide 9</vt:lpstr>
      <vt:lpstr>For practice</vt:lpstr>
      <vt:lpstr>Slide 11</vt:lpstr>
      <vt:lpstr>For practice</vt:lpstr>
      <vt:lpstr>How does this relate to bonding?</vt:lpstr>
      <vt:lpstr>Consider BH3</vt:lpstr>
      <vt:lpstr>Slide 15</vt:lpstr>
      <vt:lpstr>Hybrid orbitals</vt:lpstr>
      <vt:lpstr>Generator functions</vt:lpstr>
      <vt:lpstr>LGO’s</vt:lpstr>
      <vt:lpstr>Constructing the MO diagram</vt:lpstr>
      <vt:lpstr>Orbital pictures</vt:lpstr>
      <vt:lpstr>Let’s try water</vt:lpstr>
      <vt:lpstr>Slide 22</vt:lpstr>
      <vt:lpstr>Generator functions</vt:lpstr>
      <vt:lpstr>Which generator function?</vt:lpstr>
      <vt:lpstr>LGO’s</vt:lpstr>
      <vt:lpstr>Constructing the MO diagram</vt:lpstr>
      <vt:lpstr>Hypervalency – PF5</vt:lpstr>
      <vt:lpstr>Slide 28</vt:lpstr>
      <vt:lpstr>Generator functions</vt:lpstr>
      <vt:lpstr>Generator functions</vt:lpstr>
      <vt:lpstr>LGO’s</vt:lpstr>
      <vt:lpstr>Constructing the MO diagram</vt:lpstr>
    </vt:vector>
  </TitlesOfParts>
  <Company>Lafayette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Theory</dc:title>
  <dc:creator>Chip Nataro</dc:creator>
  <cp:lastModifiedBy>Chip Nataro</cp:lastModifiedBy>
  <cp:revision>275</cp:revision>
  <dcterms:created xsi:type="dcterms:W3CDTF">2010-10-06T18:01:32Z</dcterms:created>
  <dcterms:modified xsi:type="dcterms:W3CDTF">2014-03-27T13:31:27Z</dcterms:modified>
</cp:coreProperties>
</file>