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6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04"/>
  </p:normalViewPr>
  <p:slideViewPr>
    <p:cSldViewPr snapToGrid="0" snapToObjects="1" showGuides="1">
      <p:cViewPr varScale="1">
        <p:scale>
          <a:sx n="90" d="100"/>
          <a:sy n="90" d="100"/>
        </p:scale>
        <p:origin x="1744" y="184"/>
      </p:cViewPr>
      <p:guideLst>
        <p:guide orient="horz" pos="2160"/>
        <p:guide pos="26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A647DF-13EE-BD4C-B9C4-4EDE035A3C62}" type="datetimeFigureOut">
              <a:rPr lang="en-US" smtClean="0"/>
              <a:t>1/16/20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65603C-F5D5-3F4B-BDE4-0A4B93F5030A}" type="slidenum">
              <a:rPr lang="en-US" smtClean="0"/>
              <a:t>‹#›</a:t>
            </a:fld>
            <a:endParaRPr lang="en-US"/>
          </a:p>
        </p:txBody>
      </p:sp>
    </p:spTree>
    <p:extLst>
      <p:ext uri="{BB962C8B-B14F-4D97-AF65-F5344CB8AC3E}">
        <p14:creationId xmlns:p14="http://schemas.microsoft.com/office/powerpoint/2010/main" val="42383518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65603C-F5D5-3F4B-BDE4-0A4B93F5030A}" type="slidenum">
              <a:rPr lang="en-US" smtClean="0"/>
              <a:t>1</a:t>
            </a:fld>
            <a:endParaRPr lang="en-US"/>
          </a:p>
        </p:txBody>
      </p:sp>
    </p:spTree>
    <p:extLst>
      <p:ext uri="{BB962C8B-B14F-4D97-AF65-F5344CB8AC3E}">
        <p14:creationId xmlns:p14="http://schemas.microsoft.com/office/powerpoint/2010/main" val="829803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A54B4DA-51B3-2B4A-9BBC-C844C0D47745}" type="datetimeFigureOut">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886390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54B4DA-51B3-2B4A-9BBC-C844C0D47745}" type="datetimeFigureOut">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34702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54B4DA-51B3-2B4A-9BBC-C844C0D47745}" type="datetimeFigureOut">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327086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54B4DA-51B3-2B4A-9BBC-C844C0D47745}" type="datetimeFigureOut">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3183033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54B4DA-51B3-2B4A-9BBC-C844C0D47745}" type="datetimeFigureOut">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1099417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54B4DA-51B3-2B4A-9BBC-C844C0D47745}" type="datetimeFigureOut">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139372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54B4DA-51B3-2B4A-9BBC-C844C0D47745}" type="datetimeFigureOut">
              <a:rPr lang="en-US" smtClean="0"/>
              <a:t>1/16/20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175764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54B4DA-51B3-2B4A-9BBC-C844C0D47745}" type="datetimeFigureOut">
              <a:rPr lang="en-US" smtClean="0"/>
              <a:t>1/16/20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1649097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4B4DA-51B3-2B4A-9BBC-C844C0D47745}" type="datetimeFigureOut">
              <a:rPr lang="en-US" smtClean="0"/>
              <a:t>1/16/20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294576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54B4DA-51B3-2B4A-9BBC-C844C0D47745}" type="datetimeFigureOut">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3881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54B4DA-51B3-2B4A-9BBC-C844C0D47745}" type="datetimeFigureOut">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ECD25-D8A7-0B4E-AD04-6DF6313FA646}" type="slidenum">
              <a:rPr lang="en-US" smtClean="0"/>
              <a:t>‹#›</a:t>
            </a:fld>
            <a:endParaRPr lang="en-US"/>
          </a:p>
        </p:txBody>
      </p:sp>
    </p:spTree>
    <p:extLst>
      <p:ext uri="{BB962C8B-B14F-4D97-AF65-F5344CB8AC3E}">
        <p14:creationId xmlns:p14="http://schemas.microsoft.com/office/powerpoint/2010/main" val="59512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4B4DA-51B3-2B4A-9BBC-C844C0D47745}" type="datetimeFigureOut">
              <a:rPr lang="en-US" smtClean="0"/>
              <a:t>1/16/20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ECD25-D8A7-0B4E-AD04-6DF6313FA646}" type="slidenum">
              <a:rPr lang="en-US" smtClean="0"/>
              <a:t>‹#›</a:t>
            </a:fld>
            <a:endParaRPr lang="en-US"/>
          </a:p>
        </p:txBody>
      </p:sp>
    </p:spTree>
    <p:extLst>
      <p:ext uri="{BB962C8B-B14F-4D97-AF65-F5344CB8AC3E}">
        <p14:creationId xmlns:p14="http://schemas.microsoft.com/office/powerpoint/2010/main" val="2241013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licksstuff.com/Jmol/jsmol/ligandfield.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073743"/>
            <a:ext cx="8229600" cy="1772682"/>
          </a:xfrm>
        </p:spPr>
        <p:txBody>
          <a:bodyPr>
            <a:normAutofit/>
          </a:bodyPr>
          <a:lstStyle/>
          <a:p>
            <a:pPr algn="l"/>
            <a:r>
              <a:rPr lang="en-US" sz="1200" dirty="0">
                <a:latin typeface="Georgia"/>
                <a:cs typeface="Georgia"/>
              </a:rPr>
              <a:t>In the diagram below, the d orbital splitting diagrams are given for 6 different ligand geometries (linear, tetrahedral, square planar, </a:t>
            </a:r>
            <a:r>
              <a:rPr lang="en-US" sz="1200" dirty="0" err="1">
                <a:latin typeface="Georgia"/>
                <a:cs typeface="Georgia"/>
              </a:rPr>
              <a:t>trigonal</a:t>
            </a:r>
            <a:r>
              <a:rPr lang="en-US" sz="1200" dirty="0">
                <a:latin typeface="Georgia"/>
                <a:cs typeface="Georgia"/>
              </a:rPr>
              <a:t> </a:t>
            </a:r>
            <a:r>
              <a:rPr lang="en-US" sz="1200" dirty="0" err="1">
                <a:latin typeface="Georgia"/>
                <a:cs typeface="Georgia"/>
              </a:rPr>
              <a:t>bipyramidal</a:t>
            </a:r>
            <a:r>
              <a:rPr lang="en-US" sz="1200" dirty="0">
                <a:latin typeface="Georgia"/>
                <a:cs typeface="Georgia"/>
              </a:rPr>
              <a:t>, square pyramidal, and octahedral). The horizontal dashed red line is the zero point and has been aligned for all geometries.</a:t>
            </a:r>
            <a:br>
              <a:rPr lang="en-US" sz="1200" dirty="0">
                <a:latin typeface="Georgia"/>
                <a:cs typeface="Georgia"/>
              </a:rPr>
            </a:br>
            <a:br>
              <a:rPr lang="en-US" sz="1200" dirty="0">
                <a:latin typeface="Georgia"/>
                <a:cs typeface="Georgia"/>
              </a:rPr>
            </a:br>
            <a:r>
              <a:rPr lang="en-US" sz="1200" dirty="0">
                <a:latin typeface="Georgia"/>
                <a:cs typeface="Georgia"/>
              </a:rPr>
              <a:t>With the help of the animation that illustrates d orbitals in a variety of ligand geometries (which can be found at </a:t>
            </a:r>
            <a:r>
              <a:rPr lang="en-US" sz="1200" dirty="0">
                <a:latin typeface="Georgia"/>
                <a:cs typeface="Georgia"/>
                <a:hlinkClick r:id="rId3"/>
              </a:rPr>
              <a:t>http://www.flicksstuff.com/Jmol/jsmol/ligandfield.html</a:t>
            </a:r>
            <a:r>
              <a:rPr lang="en-US" sz="1200" dirty="0">
                <a:latin typeface="Georgia"/>
                <a:cs typeface="Georgia"/>
              </a:rPr>
              <a:t>), please match each d-orbital splitting diagram with the corresponding geometry. Provide a brief explanation for each match.</a:t>
            </a:r>
          </a:p>
        </p:txBody>
      </p:sp>
      <p:pic>
        <p:nvPicPr>
          <p:cNvPr id="3" name="Content Placeholder 2" descr="CHM4320_F14_dorbitalsplittings_edited.png"/>
          <p:cNvPicPr>
            <a:picLocks noGrp="1" noChangeAspect="1"/>
          </p:cNvPicPr>
          <p:nvPr>
            <p:ph idx="1"/>
          </p:nvPr>
        </p:nvPicPr>
        <p:blipFill>
          <a:blip r:embed="rId4">
            <a:extLst>
              <a:ext uri="{28A0092B-C50C-407E-A947-70E740481C1C}">
                <a14:useLocalDpi xmlns:a14="http://schemas.microsoft.com/office/drawing/2010/main" val="0"/>
              </a:ext>
            </a:extLst>
          </a:blip>
          <a:srcRect l="2150" r="2150"/>
          <a:stretch>
            <a:fillRect/>
          </a:stretch>
        </p:blipFill>
        <p:spPr>
          <a:xfrm>
            <a:off x="925166" y="2660508"/>
            <a:ext cx="7293668" cy="4011238"/>
          </a:xfrm>
        </p:spPr>
      </p:pic>
      <p:sp>
        <p:nvSpPr>
          <p:cNvPr id="4" name="TextBox 3"/>
          <p:cNvSpPr txBox="1"/>
          <p:nvPr/>
        </p:nvSpPr>
        <p:spPr>
          <a:xfrm>
            <a:off x="834003" y="136630"/>
            <a:ext cx="7475994" cy="553998"/>
          </a:xfrm>
          <a:prstGeom prst="rect">
            <a:avLst/>
          </a:prstGeom>
          <a:noFill/>
        </p:spPr>
        <p:txBody>
          <a:bodyPr wrap="square" rtlCol="0">
            <a:spAutoFit/>
          </a:bodyPr>
          <a:lstStyle/>
          <a:p>
            <a:r>
              <a:rPr lang="en-US" sz="1000" dirty="0"/>
              <a:t>Created by Anthony L. Fernandez, Merrimack College, </a:t>
            </a:r>
            <a:r>
              <a:rPr lang="en-US" sz="1000" dirty="0" err="1"/>
              <a:t>fernandeza@merrimack.edu</a:t>
            </a:r>
            <a:r>
              <a:rPr lang="en-US" sz="1000" dirty="0"/>
              <a:t> and posted on </a:t>
            </a:r>
            <a:r>
              <a:rPr lang="en-US" sz="1000" dirty="0" err="1"/>
              <a:t>VIPEr</a:t>
            </a:r>
            <a:r>
              <a:rPr lang="en-US" sz="1000" dirty="0"/>
              <a:t> on December 29, 2014, Copyright Anthony L. Fernandez, 2014. This work is licensed under the Creative Commons Attribution-</a:t>
            </a:r>
            <a:r>
              <a:rPr lang="en-US" sz="1000" dirty="0" err="1"/>
              <a:t>NonCommercial</a:t>
            </a:r>
            <a:r>
              <a:rPr lang="en-US" sz="1000" dirty="0"/>
              <a:t>-</a:t>
            </a:r>
            <a:r>
              <a:rPr lang="en-US" sz="1000" dirty="0" err="1"/>
              <a:t>ShareAlike</a:t>
            </a:r>
            <a:r>
              <a:rPr lang="en-US" sz="1000" dirty="0"/>
              <a:t> License. To view a copy of this license visit http://</a:t>
            </a:r>
            <a:r>
              <a:rPr lang="en-US" sz="1000" dirty="0" err="1"/>
              <a:t>creativecommons.org</a:t>
            </a:r>
            <a:r>
              <a:rPr lang="en-US" sz="1000" dirty="0"/>
              <a:t>/about/license/.</a:t>
            </a:r>
          </a:p>
        </p:txBody>
      </p:sp>
      <p:sp>
        <p:nvSpPr>
          <p:cNvPr id="5" name="TextBox 4"/>
          <p:cNvSpPr txBox="1"/>
          <p:nvPr/>
        </p:nvSpPr>
        <p:spPr>
          <a:xfrm>
            <a:off x="823430" y="764286"/>
            <a:ext cx="7497140" cy="369332"/>
          </a:xfrm>
          <a:prstGeom prst="rect">
            <a:avLst/>
          </a:prstGeom>
          <a:noFill/>
        </p:spPr>
        <p:txBody>
          <a:bodyPr wrap="none" rtlCol="0">
            <a:spAutoFit/>
          </a:bodyPr>
          <a:lstStyle/>
          <a:p>
            <a:r>
              <a:rPr lang="en-US" b="1" dirty="0">
                <a:latin typeface="Georgia"/>
                <a:cs typeface="Georgia"/>
              </a:rPr>
              <a:t>d-Orbital Splitting Patterns in a Variety of Ligand Geometries</a:t>
            </a:r>
          </a:p>
        </p:txBody>
      </p:sp>
    </p:spTree>
    <p:extLst>
      <p:ext uri="{BB962C8B-B14F-4D97-AF65-F5344CB8AC3E}">
        <p14:creationId xmlns:p14="http://schemas.microsoft.com/office/powerpoint/2010/main" val="434593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TotalTime>
  <Words>182</Words>
  <Application>Microsoft Macintosh PowerPoint</Application>
  <PresentationFormat>On-screen Show (4:3)</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Georgia</vt:lpstr>
      <vt:lpstr>Office Theme</vt:lpstr>
      <vt:lpstr>In the diagram below, the d orbital splitting diagrams are given for 6 different ligand geometries (linear, tetrahedral, square planar, trigonal bipyramidal, square pyramidal, and octahedral). The horizontal dashed red line is the zero point and has been aligned for all geometries.  With the help of the animation that illustrates d orbitals in a variety of ligand geometries (which can be found at http://www.flicksstuff.com/Jmol/jsmol/ligandfield.html), please match each d-orbital splitting diagram with the corresponding geometry. Provide a brief explanation for each match.</vt:lpstr>
    </vt:vector>
  </TitlesOfParts>
  <Company>Merrimack College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diagram below, the d orbital splitting diagrams are given for 6 different ligand geometries (linear, tetrahedral, square planar, trigonal bipyramidal, square pyramidal, and octahedral). The horizontal dashed red line is the zero point and has been aligned for all geometries.  With the help of the animation that illustrates d orbitals in a variety of ligand geometries, please match each d-orbital splitting diagram with the corresponding geometry. Provide a brief explanation for each match.</dc:title>
  <dc:creator>Anthony L. Fernandez</dc:creator>
  <cp:lastModifiedBy>Anthony Fernandez</cp:lastModifiedBy>
  <cp:revision>7</cp:revision>
  <dcterms:created xsi:type="dcterms:W3CDTF">2014-09-24T21:04:28Z</dcterms:created>
  <dcterms:modified xsi:type="dcterms:W3CDTF">2020-01-16T16:53:00Z</dcterms:modified>
</cp:coreProperties>
</file>