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tif" ContentType="image/tiff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1393" autoAdjust="0"/>
  </p:normalViewPr>
  <p:slideViewPr>
    <p:cSldViewPr snapToGrid="0" snapToObjects="1">
      <p:cViewPr varScale="1">
        <p:scale>
          <a:sx n="119" d="100"/>
          <a:sy n="119" d="100"/>
        </p:scale>
        <p:origin x="-872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notesMaster" Target="notesMasters/notesMaster1.xml"/><Relationship Id="rId7" Type="http://schemas.openxmlformats.org/officeDocument/2006/relationships/handoutMaster" Target="handoutMasters/handoutMaster1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C0A7DE-332B-734D-8B9C-DC3306538DBC}" type="datetimeFigureOut">
              <a:rPr lang="en-US" smtClean="0"/>
              <a:t>2/25/16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CAC268-38F8-B54C-905F-AD304AAD4A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867004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0A86AD-EFB9-B847-9596-3F3E2497A9AE}" type="datetimeFigureOut">
              <a:rPr lang="en-US" smtClean="0"/>
              <a:t>2/25/16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1DCD60-B94C-3040-887F-F21E15F7BC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675689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38F26-D47E-AA48-83E2-9D974AF5576B}" type="datetime1">
              <a:rPr lang="en-US" smtClean="0"/>
              <a:t>2/25/16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889F6-B9DB-A245-B053-A3FA92C751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32438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450670-BF53-7E43-AABD-A8E9CA3430DA}" type="datetime1">
              <a:rPr lang="en-US" smtClean="0"/>
              <a:t>2/25/16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889F6-B9DB-A245-B053-A3FA92C751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70920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64678-7751-9C40-85A4-B97BDD23A8CE}" type="datetime1">
              <a:rPr lang="en-US" smtClean="0"/>
              <a:t>2/25/16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889F6-B9DB-A245-B053-A3FA92C751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95178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D9610-EED0-BD4F-9D93-8B7173791117}" type="datetime1">
              <a:rPr lang="en-US" smtClean="0"/>
              <a:t>2/25/16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889F6-B9DB-A245-B053-A3FA92C751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85059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BCBC5-3F4B-1644-8A31-66320E879CBF}" type="datetime1">
              <a:rPr lang="en-US" smtClean="0"/>
              <a:t>2/25/16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889F6-B9DB-A245-B053-A3FA92C751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19873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2B43DB-1561-3345-A2E6-B02024FE208C}" type="datetime1">
              <a:rPr lang="en-US" smtClean="0"/>
              <a:t>2/25/16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889F6-B9DB-A245-B053-A3FA92C751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43260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998C9-AF2A-2044-B1A0-2C22B73A696B}" type="datetime1">
              <a:rPr lang="en-US" smtClean="0"/>
              <a:t>2/25/16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889F6-B9DB-A245-B053-A3FA92C751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63825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0389C-7897-3C4F-9ACA-782F7F5FABF4}" type="datetime1">
              <a:rPr lang="en-US" smtClean="0"/>
              <a:t>2/25/16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889F6-B9DB-A245-B053-A3FA92C751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05023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008F9-1153-A441-A9F1-A4C743DBD328}" type="datetime1">
              <a:rPr lang="en-US" smtClean="0"/>
              <a:t>2/25/16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889F6-B9DB-A245-B053-A3FA92C751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0553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C7BBF-40D3-F148-B96B-A9D65907532A}" type="datetime1">
              <a:rPr lang="en-US" smtClean="0"/>
              <a:t>2/25/16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889F6-B9DB-A245-B053-A3FA92C751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91254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22887-4E34-5F44-AEB2-C5F434BBBF6B}" type="datetime1">
              <a:rPr lang="en-US" smtClean="0"/>
              <a:t>2/25/16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889F6-B9DB-A245-B053-A3FA92C751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10372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AA334C-56AA-9240-A780-0734C085E7CB}" type="datetime1">
              <a:rPr lang="en-US" smtClean="0"/>
              <a:t>2/25/16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B889F6-B9DB-A245-B053-A3FA92C751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13958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onicviper.org" TargetMode="External"/><Relationship Id="rId4" Type="http://schemas.openxmlformats.org/officeDocument/2006/relationships/hyperlink" Target="http://creativecommons.org/about/license/" TargetMode="External"/><Relationship Id="rId5" Type="http://schemas.openxmlformats.org/officeDocument/2006/relationships/image" Target="../media/image2.tif"/><Relationship Id="rId6" Type="http://schemas.openxmlformats.org/officeDocument/2006/relationships/image" Target="../media/image3.tif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ti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tif"/><Relationship Id="rId4" Type="http://schemas.openxmlformats.org/officeDocument/2006/relationships/image" Target="../media/image6.tif"/><Relationship Id="rId5" Type="http://schemas.openxmlformats.org/officeDocument/2006/relationships/hyperlink" Target="http://www.ionicviper.org" TargetMode="External"/><Relationship Id="rId6" Type="http://schemas.openxmlformats.org/officeDocument/2006/relationships/hyperlink" Target="http://creativecommons.org/about/license/" TargetMode="External"/><Relationship Id="rId7" Type="http://schemas.openxmlformats.org/officeDocument/2006/relationships/image" Target="../media/image2.tif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ti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tif"/><Relationship Id="rId4" Type="http://schemas.openxmlformats.org/officeDocument/2006/relationships/hyperlink" Target="http://www.ionicviper.org" TargetMode="External"/><Relationship Id="rId5" Type="http://schemas.openxmlformats.org/officeDocument/2006/relationships/hyperlink" Target="http://creativecommons.org/about/license/" TargetMode="External"/><Relationship Id="rId6" Type="http://schemas.openxmlformats.org/officeDocument/2006/relationships/image" Target="../media/image2.tif"/><Relationship Id="rId7" Type="http://schemas.openxmlformats.org/officeDocument/2006/relationships/image" Target="../media/image9.tif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ti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tif"/><Relationship Id="rId4" Type="http://schemas.openxmlformats.org/officeDocument/2006/relationships/hyperlink" Target="http://www.ionicviper.org" TargetMode="External"/><Relationship Id="rId5" Type="http://schemas.openxmlformats.org/officeDocument/2006/relationships/hyperlink" Target="http://creativecommons.org/about/license/" TargetMode="External"/><Relationship Id="rId6" Type="http://schemas.openxmlformats.org/officeDocument/2006/relationships/image" Target="../media/image2.tif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t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ingle p.t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15304" y="1446592"/>
            <a:ext cx="672302" cy="1764792"/>
          </a:xfrm>
          <a:prstGeom prst="rect">
            <a:avLst/>
          </a:prstGeom>
        </p:spPr>
      </p:pic>
      <p:pic>
        <p:nvPicPr>
          <p:cNvPr id="5" name="Picture 4" descr="single p.t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6537325" y="1162502"/>
            <a:ext cx="673058" cy="1766777"/>
          </a:xfrm>
          <a:prstGeom prst="rect">
            <a:avLst/>
          </a:prstGeom>
        </p:spPr>
      </p:pic>
      <p:pic>
        <p:nvPicPr>
          <p:cNvPr id="6" name="Picture 5" descr="single p.t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3312173">
            <a:off x="2513944" y="3815017"/>
            <a:ext cx="673058" cy="1766777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162826" y="6197454"/>
            <a:ext cx="886896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Arial"/>
                <a:cs typeface="Arial"/>
              </a:rPr>
              <a:t>Created by Anne K. Bentley, Lewis &amp; Clark College (</a:t>
            </a:r>
            <a:r>
              <a:rPr lang="en-US" sz="1200" dirty="0" err="1">
                <a:latin typeface="Arial"/>
                <a:cs typeface="Arial"/>
              </a:rPr>
              <a:t>bentley@lclark.edu</a:t>
            </a:r>
            <a:r>
              <a:rPr lang="en-US" sz="1200" dirty="0">
                <a:latin typeface="Arial"/>
                <a:cs typeface="Arial"/>
              </a:rPr>
              <a:t>) and posted on </a:t>
            </a:r>
            <a:r>
              <a:rPr lang="en-US" sz="1200" dirty="0" err="1">
                <a:latin typeface="Arial"/>
                <a:cs typeface="Arial"/>
              </a:rPr>
              <a:t>VIPEr</a:t>
            </a:r>
            <a:r>
              <a:rPr lang="en-US" sz="1200" dirty="0">
                <a:latin typeface="Arial"/>
                <a:cs typeface="Arial"/>
              </a:rPr>
              <a:t> (</a:t>
            </a:r>
            <a:r>
              <a:rPr lang="en-US" sz="1200" u="sng" dirty="0">
                <a:latin typeface="Arial"/>
                <a:cs typeface="Arial"/>
                <a:hlinkClick r:id="rId3"/>
              </a:rPr>
              <a:t>www.ionicviper.org</a:t>
            </a:r>
            <a:r>
              <a:rPr lang="en-US" sz="1200" dirty="0">
                <a:latin typeface="Arial"/>
                <a:cs typeface="Arial"/>
              </a:rPr>
              <a:t>) on February 19, 2016.  Copyright Anne K. Bentley 2016. This work is licensed under the Creative Commons Attribution Non-commercial Share Alike License. To view a copy of this license visit </a:t>
            </a:r>
            <a:r>
              <a:rPr lang="en-US" sz="1200" u="sng" dirty="0">
                <a:latin typeface="Arial"/>
                <a:cs typeface="Arial"/>
                <a:hlinkClick r:id="rId4"/>
              </a:rPr>
              <a:t>http://creativecommons.org/about/license/</a:t>
            </a:r>
            <a:r>
              <a:rPr lang="en-US" sz="1200" dirty="0">
                <a:latin typeface="Arial"/>
                <a:cs typeface="Arial"/>
              </a:rPr>
              <a:t>.</a:t>
            </a:r>
          </a:p>
          <a:p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2605534" y="1335743"/>
            <a:ext cx="875810" cy="2145948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5867925" y="1576615"/>
            <a:ext cx="1981520" cy="930640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990465" y="4193357"/>
            <a:ext cx="1322545" cy="1204358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987746" y="3917930"/>
            <a:ext cx="1712552" cy="1479785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13" descr="axes.tif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1343" y="522965"/>
            <a:ext cx="1270000" cy="1295400"/>
          </a:xfrm>
          <a:prstGeom prst="rect">
            <a:avLst/>
          </a:prstGeom>
        </p:spPr>
      </p:pic>
      <p:pic>
        <p:nvPicPr>
          <p:cNvPr id="16" name="Picture 15" descr="s single_small.tif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44442" y="4322101"/>
            <a:ext cx="953021" cy="9169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22975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x pair.t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68743" y="1818365"/>
            <a:ext cx="1638735" cy="1764792"/>
          </a:xfrm>
          <a:prstGeom prst="rect">
            <a:avLst/>
          </a:prstGeom>
        </p:spPr>
      </p:pic>
      <p:pic>
        <p:nvPicPr>
          <p:cNvPr id="5" name="Picture 4" descr="px pair opposite.t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73956" y="1818365"/>
            <a:ext cx="1638735" cy="1764792"/>
          </a:xfrm>
          <a:prstGeom prst="rect">
            <a:avLst/>
          </a:prstGeom>
        </p:spPr>
      </p:pic>
      <p:pic>
        <p:nvPicPr>
          <p:cNvPr id="7" name="Picture 6" descr="pz pair.tif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04113" y="4408552"/>
            <a:ext cx="4313792" cy="679023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162826" y="6197454"/>
            <a:ext cx="886896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Arial"/>
                <a:cs typeface="Arial"/>
              </a:rPr>
              <a:t>Created by Anne K. Bentley, Lewis &amp; Clark College (</a:t>
            </a:r>
            <a:r>
              <a:rPr lang="en-US" sz="1200" dirty="0" err="1">
                <a:latin typeface="Arial"/>
                <a:cs typeface="Arial"/>
              </a:rPr>
              <a:t>bentley@lclark.edu</a:t>
            </a:r>
            <a:r>
              <a:rPr lang="en-US" sz="1200" dirty="0">
                <a:latin typeface="Arial"/>
                <a:cs typeface="Arial"/>
              </a:rPr>
              <a:t>) and posted on </a:t>
            </a:r>
            <a:r>
              <a:rPr lang="en-US" sz="1200" dirty="0" err="1">
                <a:latin typeface="Arial"/>
                <a:cs typeface="Arial"/>
              </a:rPr>
              <a:t>VIPEr</a:t>
            </a:r>
            <a:r>
              <a:rPr lang="en-US" sz="1200" dirty="0">
                <a:latin typeface="Arial"/>
                <a:cs typeface="Arial"/>
              </a:rPr>
              <a:t> (</a:t>
            </a:r>
            <a:r>
              <a:rPr lang="en-US" sz="1200" u="sng" dirty="0">
                <a:latin typeface="Arial"/>
                <a:cs typeface="Arial"/>
                <a:hlinkClick r:id="rId5"/>
              </a:rPr>
              <a:t>www.ionicviper.org</a:t>
            </a:r>
            <a:r>
              <a:rPr lang="en-US" sz="1200" dirty="0">
                <a:latin typeface="Arial"/>
                <a:cs typeface="Arial"/>
              </a:rPr>
              <a:t>) on February 19, 2016.  Copyright Anne K. Bentley 2016. This work is licensed under the Creative Commons Attribution Non-commercial Share Alike License. To view a copy of this license visit </a:t>
            </a:r>
            <a:r>
              <a:rPr lang="en-US" sz="1200" u="sng" dirty="0">
                <a:latin typeface="Arial"/>
                <a:cs typeface="Arial"/>
                <a:hlinkClick r:id="rId6"/>
              </a:rPr>
              <a:t>http://creativecommons.org/about/license/</a:t>
            </a:r>
            <a:r>
              <a:rPr lang="en-US" sz="1200" dirty="0">
                <a:latin typeface="Arial"/>
                <a:cs typeface="Arial"/>
              </a:rPr>
              <a:t>.</a:t>
            </a:r>
          </a:p>
          <a:p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2722476" y="1804940"/>
            <a:ext cx="1941577" cy="1861745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5788576" y="1804940"/>
            <a:ext cx="1941577" cy="1861745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949587" y="4264310"/>
            <a:ext cx="4585475" cy="917780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13" descr="axes.tif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1343" y="522965"/>
            <a:ext cx="1270000" cy="1295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51508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y pair opposite_small.t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2192" y="2988999"/>
            <a:ext cx="2983791" cy="1570417"/>
          </a:xfrm>
          <a:prstGeom prst="rect">
            <a:avLst/>
          </a:prstGeom>
        </p:spPr>
      </p:pic>
      <p:pic>
        <p:nvPicPr>
          <p:cNvPr id="2" name="Picture 1" descr="pz pair opposite.t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7943" y="1266330"/>
            <a:ext cx="4331810" cy="681859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162826" y="6197454"/>
            <a:ext cx="886896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Arial"/>
                <a:cs typeface="Arial"/>
              </a:rPr>
              <a:t>Created by Anne K. Bentley, Lewis &amp; Clark College (</a:t>
            </a:r>
            <a:r>
              <a:rPr lang="en-US" sz="1200" dirty="0" err="1">
                <a:latin typeface="Arial"/>
                <a:cs typeface="Arial"/>
              </a:rPr>
              <a:t>bentley@lclark.edu</a:t>
            </a:r>
            <a:r>
              <a:rPr lang="en-US" sz="1200" dirty="0">
                <a:latin typeface="Arial"/>
                <a:cs typeface="Arial"/>
              </a:rPr>
              <a:t>) and posted on </a:t>
            </a:r>
            <a:r>
              <a:rPr lang="en-US" sz="1200" dirty="0" err="1">
                <a:latin typeface="Arial"/>
                <a:cs typeface="Arial"/>
              </a:rPr>
              <a:t>VIPEr</a:t>
            </a:r>
            <a:r>
              <a:rPr lang="en-US" sz="1200" dirty="0">
                <a:latin typeface="Arial"/>
                <a:cs typeface="Arial"/>
              </a:rPr>
              <a:t> (</a:t>
            </a:r>
            <a:r>
              <a:rPr lang="en-US" sz="1200" u="sng" dirty="0">
                <a:latin typeface="Arial"/>
                <a:cs typeface="Arial"/>
                <a:hlinkClick r:id="rId4"/>
              </a:rPr>
              <a:t>www.ionicviper.org</a:t>
            </a:r>
            <a:r>
              <a:rPr lang="en-US" sz="1200" dirty="0">
                <a:latin typeface="Arial"/>
                <a:cs typeface="Arial"/>
              </a:rPr>
              <a:t>) on February 19, 2016.  Copyright Anne K. Bentley 2016. This work is licensed under the Creative Commons Attribution Non-commercial Share Alike License. To view a copy of this license visit </a:t>
            </a:r>
            <a:r>
              <a:rPr lang="en-US" sz="1200" u="sng" dirty="0">
                <a:latin typeface="Arial"/>
                <a:cs typeface="Arial"/>
                <a:hlinkClick r:id="rId5"/>
              </a:rPr>
              <a:t>http://creativecommons.org/about/license/</a:t>
            </a:r>
            <a:r>
              <a:rPr lang="en-US" sz="1200" dirty="0">
                <a:latin typeface="Arial"/>
                <a:cs typeface="Arial"/>
              </a:rPr>
              <a:t>.</a:t>
            </a:r>
          </a:p>
          <a:p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2599324" y="1170665"/>
            <a:ext cx="4780566" cy="917780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842192" y="2988999"/>
            <a:ext cx="3013864" cy="1722817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12" descr="axes.tif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1343" y="522965"/>
            <a:ext cx="1270000" cy="12954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5177692" y="2988999"/>
            <a:ext cx="3013864" cy="1722817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py pair_small.tif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79165" y="3179879"/>
            <a:ext cx="2715176" cy="12709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00567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air of s.t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4356" y="2300543"/>
            <a:ext cx="2543162" cy="930979"/>
          </a:xfrm>
          <a:prstGeom prst="rect">
            <a:avLst/>
          </a:prstGeom>
        </p:spPr>
      </p:pic>
      <p:pic>
        <p:nvPicPr>
          <p:cNvPr id="5" name="Picture 4" descr="pair of s opposite.t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2319" y="4094988"/>
            <a:ext cx="2479585" cy="932688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162826" y="6044168"/>
            <a:ext cx="886896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Arial"/>
                <a:cs typeface="Arial"/>
              </a:rPr>
              <a:t>Created by Anne K. Bentley, Lewis &amp; Clark College (</a:t>
            </a:r>
            <a:r>
              <a:rPr lang="en-US" sz="1200" dirty="0" err="1">
                <a:latin typeface="Arial"/>
                <a:cs typeface="Arial"/>
              </a:rPr>
              <a:t>bentley@lclark.edu</a:t>
            </a:r>
            <a:r>
              <a:rPr lang="en-US" sz="1200" dirty="0">
                <a:latin typeface="Arial"/>
                <a:cs typeface="Arial"/>
              </a:rPr>
              <a:t>) and posted on </a:t>
            </a:r>
            <a:r>
              <a:rPr lang="en-US" sz="1200" dirty="0" err="1">
                <a:latin typeface="Arial"/>
                <a:cs typeface="Arial"/>
              </a:rPr>
              <a:t>VIPEr</a:t>
            </a:r>
            <a:r>
              <a:rPr lang="en-US" sz="1200" dirty="0">
                <a:latin typeface="Arial"/>
                <a:cs typeface="Arial"/>
              </a:rPr>
              <a:t> (</a:t>
            </a:r>
            <a:r>
              <a:rPr lang="en-US" sz="1200" u="sng" dirty="0">
                <a:latin typeface="Arial"/>
                <a:cs typeface="Arial"/>
                <a:hlinkClick r:id="rId4"/>
              </a:rPr>
              <a:t>www.ionicviper.org</a:t>
            </a:r>
            <a:r>
              <a:rPr lang="en-US" sz="1200" dirty="0">
                <a:latin typeface="Arial"/>
                <a:cs typeface="Arial"/>
              </a:rPr>
              <a:t>) on February 19, 2016.  Copyright Anne K. Bentley 2016. This work is licensed under the Creative Commons Attribution Non-commercial Share Alike License. To view a copy of this license visit </a:t>
            </a:r>
            <a:r>
              <a:rPr lang="en-US" sz="1200" u="sng" dirty="0">
                <a:latin typeface="Arial"/>
                <a:cs typeface="Arial"/>
                <a:hlinkClick r:id="rId5"/>
              </a:rPr>
              <a:t>http://creativecommons.org/about/license/</a:t>
            </a:r>
            <a:r>
              <a:rPr lang="en-US" sz="1200" dirty="0">
                <a:latin typeface="Arial"/>
                <a:cs typeface="Arial"/>
              </a:rPr>
              <a:t>.</a:t>
            </a:r>
          </a:p>
          <a:p>
            <a:endParaRPr lang="en-US" dirty="0"/>
          </a:p>
        </p:txBody>
      </p:sp>
      <p:pic>
        <p:nvPicPr>
          <p:cNvPr id="9" name="Picture 8" descr="axes.tif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1343" y="522965"/>
            <a:ext cx="1270000" cy="129540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1109014" y="1964501"/>
            <a:ext cx="3013864" cy="1722817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5047311" y="3687318"/>
            <a:ext cx="3013864" cy="1722817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77965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199</TotalTime>
  <Words>284</Words>
  <Application>Microsoft Macintosh PowerPoint</Application>
  <PresentationFormat>On-screen Show (4:3)</PresentationFormat>
  <Paragraphs>4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>Lewis &amp; Clark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Anne Bentley</dc:creator>
  <cp:lastModifiedBy>Authorized User</cp:lastModifiedBy>
  <cp:revision>15</cp:revision>
  <cp:lastPrinted>2016-02-17T16:33:56Z</cp:lastPrinted>
  <dcterms:created xsi:type="dcterms:W3CDTF">2013-02-24T19:27:20Z</dcterms:created>
  <dcterms:modified xsi:type="dcterms:W3CDTF">2016-02-25T23:28:26Z</dcterms:modified>
</cp:coreProperties>
</file>