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onicviper.org/" TargetMode="External"/><Relationship Id="rId2" Type="http://schemas.openxmlformats.org/officeDocument/2006/relationships/hyperlink" Target="mailto:mmulcron@indiana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Brief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Author name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917597" y="3313725"/>
            <a:ext cx="4531721" cy="2825637"/>
          </a:xfrm>
          <a:prstGeom prst="rect">
            <a:avLst/>
          </a:prstGeom>
          <a:ln w="38100">
            <a:solidFill>
              <a:schemeClr val="accent4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Insert overview picture/figure/graph of work 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87886" y="3849380"/>
            <a:ext cx="41727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THROUGHOUT THIS BRIEF: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You should be adding figures/graphs/etc… as you see fit to increase viewer understanding and keep your presentation visually interesting!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57890"/>
            <a:ext cx="11977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Created by Meghan Porter, Indiana University (</a:t>
            </a:r>
            <a:r>
              <a:rPr lang="en-US" sz="1000" u="sng" dirty="0">
                <a:hlinkClick r:id="rId2"/>
              </a:rPr>
              <a:t>mmulcron@indiana.edu</a:t>
            </a:r>
            <a:r>
              <a:rPr lang="en-US" sz="1000" dirty="0"/>
              <a:t>) and posted on </a:t>
            </a:r>
            <a:r>
              <a:rPr lang="en-US" sz="1000" dirty="0" err="1"/>
              <a:t>VIPEr</a:t>
            </a:r>
            <a:r>
              <a:rPr lang="en-US" sz="1000" dirty="0"/>
              <a:t> (</a:t>
            </a:r>
            <a:r>
              <a:rPr lang="en-US" sz="1000" u="sng" dirty="0">
                <a:hlinkClick r:id="rId3"/>
              </a:rPr>
              <a:t>www.ionicviper.org</a:t>
            </a:r>
            <a:r>
              <a:rPr lang="en-US" sz="1000" dirty="0"/>
              <a:t>) on January 7, 2021. Copyright 2021. This work is licensed under the Creative Commons Attribution Non-commercial Share Alike License.  To view a copy of this license, visit </a:t>
            </a:r>
            <a:r>
              <a:rPr lang="en-US" sz="1000" u="sng" dirty="0">
                <a:hlinkClick r:id="rId4"/>
              </a:rPr>
              <a:t>https://creativecommons.org/licenses/by-nc-sa/4.0</a:t>
            </a:r>
            <a:r>
              <a:rPr lang="en-US" sz="1000" u="sng" dirty="0" smtClean="0">
                <a:hlinkClick r:id="rId4"/>
              </a:rPr>
              <a:t>/</a:t>
            </a:r>
            <a:r>
              <a:rPr lang="en-US" sz="1000" dirty="0" smtClean="0"/>
              <a:t>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87884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key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6682493" cy="3678303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What are the main points you want your audience to understand?</a:t>
            </a:r>
          </a:p>
          <a:p>
            <a:r>
              <a:rPr lang="en-US" dirty="0" smtClean="0"/>
              <a:t>This differs from your key points because it is a summary of everything (introduction, body, findings, etc…)</a:t>
            </a:r>
          </a:p>
          <a:p>
            <a:r>
              <a:rPr lang="en-US" dirty="0" smtClean="0"/>
              <a:t>Remember, you are giving this as a talk, your summary does not need to be written out in complete sentences</a:t>
            </a:r>
          </a:p>
          <a:p>
            <a:pPr lvl="1"/>
            <a:r>
              <a:rPr lang="en-US" sz="1800" dirty="0" smtClean="0"/>
              <a:t>You should not be reading your summary word-for-word on your slides</a:t>
            </a:r>
          </a:p>
          <a:p>
            <a:pPr lvl="1"/>
            <a:r>
              <a:rPr lang="en-US" sz="1800" dirty="0" smtClean="0"/>
              <a:t>Adjust/space out points as needed to fill space</a:t>
            </a:r>
          </a:p>
          <a:p>
            <a:pPr lvl="1"/>
            <a:endParaRPr lang="en-US" sz="1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527701" y="2873809"/>
            <a:ext cx="4083107" cy="3678303"/>
          </a:xfrm>
          <a:prstGeom prst="rect">
            <a:avLst/>
          </a:prstGeom>
          <a:ln w="57150">
            <a:solidFill>
              <a:schemeClr val="accent2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</a:pPr>
            <a:r>
              <a:rPr lang="en-US" sz="2200" dirty="0" smtClean="0"/>
              <a:t>List your key points and findings. </a:t>
            </a:r>
          </a:p>
          <a:p>
            <a:pPr>
              <a:buClr>
                <a:schemeClr val="accent1"/>
              </a:buClr>
            </a:pPr>
            <a:r>
              <a:rPr lang="en-US" sz="2200" dirty="0" smtClean="0"/>
              <a:t>These should be fully typed out so someone can scan them on their own</a:t>
            </a:r>
          </a:p>
          <a:p>
            <a:pPr>
              <a:buClr>
                <a:schemeClr val="accent1"/>
              </a:buClr>
            </a:pPr>
            <a:r>
              <a:rPr lang="en-US" sz="2200" dirty="0" smtClean="0"/>
              <a:t>Adjust/space out text as needed to fill space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13206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11029616" cy="3979614"/>
          </a:xfrm>
        </p:spPr>
        <p:txBody>
          <a:bodyPr anchor="t">
            <a:normAutofit lnSpcReduction="10000"/>
          </a:bodyPr>
          <a:lstStyle/>
          <a:p>
            <a:r>
              <a:rPr lang="en-US" dirty="0" smtClean="0"/>
              <a:t>Grab your listener’s attention</a:t>
            </a:r>
          </a:p>
          <a:p>
            <a:r>
              <a:rPr lang="en-US" dirty="0" smtClean="0"/>
              <a:t>Introduce the topic</a:t>
            </a:r>
          </a:p>
          <a:p>
            <a:r>
              <a:rPr lang="en-US" dirty="0" smtClean="0"/>
              <a:t>Explain why isotope labeling and/or shift is important</a:t>
            </a:r>
          </a:p>
          <a:p>
            <a:pPr lvl="1"/>
            <a:r>
              <a:rPr lang="en-US" sz="1800" dirty="0" smtClean="0"/>
              <a:t>This should include </a:t>
            </a:r>
            <a:r>
              <a:rPr lang="en-US" sz="1800" smtClean="0"/>
              <a:t>basic background</a:t>
            </a:r>
            <a:endParaRPr lang="en-US" sz="1800" dirty="0" smtClean="0"/>
          </a:p>
          <a:p>
            <a:r>
              <a:rPr lang="en-US" dirty="0" smtClean="0"/>
              <a:t>Explain why this research would be relevant</a:t>
            </a:r>
          </a:p>
          <a:p>
            <a:pPr lvl="1"/>
            <a:r>
              <a:rPr lang="en-US" sz="1800" dirty="0" smtClean="0"/>
              <a:t>You probably need 1-2 references here to support your introduction</a:t>
            </a:r>
          </a:p>
          <a:p>
            <a:pPr lvl="1"/>
            <a:r>
              <a:rPr lang="en-US" sz="1800" dirty="0" smtClean="0"/>
              <a:t>Use superscripts in text and ACS formatting for reference at bottom of slide</a:t>
            </a:r>
          </a:p>
          <a:p>
            <a:r>
              <a:rPr lang="en-US" dirty="0"/>
              <a:t>Remember, you are giving this as a talk, your summary does not need to be written out in complete sentences</a:t>
            </a:r>
          </a:p>
          <a:p>
            <a:pPr lvl="1"/>
            <a:r>
              <a:rPr lang="en-US" sz="1800" dirty="0"/>
              <a:t>You should not be reading your summary word-for-word on your slides</a:t>
            </a:r>
          </a:p>
          <a:p>
            <a:pPr lvl="1"/>
            <a:r>
              <a:rPr lang="en-US" sz="1800" dirty="0"/>
              <a:t>Adjust/space out points as needed to fill </a:t>
            </a:r>
            <a:r>
              <a:rPr lang="en-US" sz="1800" dirty="0" smtClean="0"/>
              <a:t>space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8788" y="6499851"/>
            <a:ext cx="22236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References should be included here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558059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 smtClean="0"/>
              <a:t>What conclusions were you trying to find?</a:t>
            </a:r>
          </a:p>
          <a:p>
            <a:r>
              <a:rPr lang="en-US" dirty="0" smtClean="0"/>
              <a:t>What did you find?</a:t>
            </a:r>
          </a:p>
          <a:p>
            <a:r>
              <a:rPr lang="en-US" dirty="0" smtClean="0"/>
              <a:t>How did you arrive at these conclusions?</a:t>
            </a:r>
          </a:p>
          <a:p>
            <a:r>
              <a:rPr lang="en-US" dirty="0" smtClean="0"/>
              <a:t>USE VISUAL AIDS!!!</a:t>
            </a:r>
          </a:p>
          <a:p>
            <a:r>
              <a:rPr lang="en-US" dirty="0" smtClean="0"/>
              <a:t>Use clear, easy to understand language</a:t>
            </a:r>
          </a:p>
          <a:p>
            <a:r>
              <a:rPr lang="en-US" dirty="0"/>
              <a:t>Remember, you are giving this as a talk, your summary does not need to be written out in complete sentences</a:t>
            </a:r>
          </a:p>
          <a:p>
            <a:pPr lvl="1"/>
            <a:r>
              <a:rPr lang="en-US" sz="1800" dirty="0"/>
              <a:t>You should not be reading your summary word-for-word on your slides</a:t>
            </a:r>
          </a:p>
          <a:p>
            <a:pPr lvl="1"/>
            <a:r>
              <a:rPr lang="en-US" sz="1800" dirty="0"/>
              <a:t>Adjust/space out points as needed to fill space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049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en-US" dirty="0" smtClean="0"/>
              <a:t>What conclusions were you trying to find?</a:t>
            </a:r>
          </a:p>
          <a:p>
            <a:r>
              <a:rPr lang="en-US" dirty="0" smtClean="0"/>
              <a:t>What did you find?</a:t>
            </a:r>
          </a:p>
          <a:p>
            <a:r>
              <a:rPr lang="en-US" dirty="0" smtClean="0"/>
              <a:t>How did you arrive at these conclusions?</a:t>
            </a:r>
          </a:p>
          <a:p>
            <a:r>
              <a:rPr lang="en-US" dirty="0" smtClean="0"/>
              <a:t>USE VISUAL AIDS!!!</a:t>
            </a:r>
          </a:p>
          <a:p>
            <a:r>
              <a:rPr lang="en-US" dirty="0" smtClean="0"/>
              <a:t>Use clear, easy to understand language</a:t>
            </a:r>
          </a:p>
          <a:p>
            <a:r>
              <a:rPr lang="en-US" dirty="0"/>
              <a:t>Remember, you are giving this as a talk, your summary does not need to be written out in complete sentences</a:t>
            </a:r>
          </a:p>
          <a:p>
            <a:pPr lvl="1"/>
            <a:r>
              <a:rPr lang="en-US" sz="1800" dirty="0"/>
              <a:t>You should not be reading your summary word-for-word on your slides</a:t>
            </a:r>
          </a:p>
          <a:p>
            <a:pPr lvl="1"/>
            <a:r>
              <a:rPr lang="en-US" sz="1800" dirty="0"/>
              <a:t>Adjust/space out points as needed to fill space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16355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32</TotalTime>
  <Words>441</Words>
  <Application>Microsoft Office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Gill Sans MT</vt:lpstr>
      <vt:lpstr>Wingdings 2</vt:lpstr>
      <vt:lpstr>Dividend</vt:lpstr>
      <vt:lpstr>Brief title</vt:lpstr>
      <vt:lpstr>Summary and key findings</vt:lpstr>
      <vt:lpstr>Introduction</vt:lpstr>
      <vt:lpstr>Body</vt:lpstr>
      <vt:lpstr>Body</vt:lpstr>
    </vt:vector>
  </TitlesOfParts>
  <Company>Indiana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 title</dc:title>
  <dc:creator>Porter, Meghan Rae</dc:creator>
  <cp:lastModifiedBy>Porter, Meghan Rae</cp:lastModifiedBy>
  <cp:revision>5</cp:revision>
  <dcterms:created xsi:type="dcterms:W3CDTF">2020-08-05T18:08:12Z</dcterms:created>
  <dcterms:modified xsi:type="dcterms:W3CDTF">2021-01-07T18:08:32Z</dcterms:modified>
</cp:coreProperties>
</file>