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92" r:id="rId3"/>
    <p:sldId id="302" r:id="rId4"/>
    <p:sldId id="301" r:id="rId5"/>
    <p:sldId id="300" r:id="rId6"/>
    <p:sldId id="303" r:id="rId7"/>
    <p:sldId id="304" r:id="rId8"/>
    <p:sldId id="298" r:id="rId9"/>
    <p:sldId id="296" r:id="rId10"/>
    <p:sldId id="295" r:id="rId11"/>
    <p:sldId id="293" r:id="rId12"/>
    <p:sldId id="279" r:id="rId13"/>
    <p:sldId id="285" r:id="rId14"/>
    <p:sldId id="281" r:id="rId15"/>
    <p:sldId id="305" r:id="rId16"/>
    <p:sldId id="282" r:id="rId17"/>
    <p:sldId id="283" r:id="rId18"/>
    <p:sldId id="287" r:id="rId19"/>
    <p:sldId id="288" r:id="rId20"/>
    <p:sldId id="289" r:id="rId21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44" autoAdjust="0"/>
    <p:restoredTop sz="93969" autoAdjust="0"/>
  </p:normalViewPr>
  <p:slideViewPr>
    <p:cSldViewPr>
      <p:cViewPr varScale="1">
        <p:scale>
          <a:sx n="70" d="100"/>
          <a:sy n="70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7/18/2012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7/18/2012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7/18/2012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ltiple 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A.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 correct answer (then rearrange the choices)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B.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C.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D.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7/18/2012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breaux@cofo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onicviper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Quiz Show Review of Simple Bonding Theory</a:t>
            </a:r>
            <a:endParaRPr lang="en-US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>
            <a:extLst/>
          </a:lstStyle>
          <a:p>
            <a:r>
              <a:rPr lang="en-US" dirty="0" smtClean="0"/>
              <a:t>Created by Carol J Breaux, College of the Ozarks, </a:t>
            </a:r>
            <a:r>
              <a:rPr lang="en-US" dirty="0" smtClean="0">
                <a:hlinkClick r:id="rId3"/>
              </a:rPr>
              <a:t>cbreaux@cofo.edu</a:t>
            </a:r>
            <a:r>
              <a:rPr lang="en-US" dirty="0" smtClean="0"/>
              <a:t>  and posted on </a:t>
            </a:r>
            <a:r>
              <a:rPr lang="en-US" dirty="0" err="1" smtClean="0"/>
              <a:t>VIPEr</a:t>
            </a:r>
            <a:r>
              <a:rPr lang="en-US" dirty="0" smtClean="0"/>
              <a:t> </a:t>
            </a:r>
            <a:r>
              <a:rPr lang="en-US" u="sng" dirty="0" smtClean="0">
                <a:hlinkClick r:id="rId4"/>
              </a:rPr>
              <a:t>(</a:t>
            </a:r>
            <a:r>
              <a:rPr lang="en-US" u="sng" dirty="0" smtClean="0">
                <a:hlinkClick r:id="rId4" tooltip="www.ionicviper.org"/>
              </a:rPr>
              <a:t>www.ionicviper.org</a:t>
            </a:r>
            <a:r>
              <a:rPr lang="en-US" dirty="0" smtClean="0"/>
              <a:t>) on July 16, 2012, Copyright Carol J. Breaux, 2012. This work is licensed under the Creative Commons Non-Commercial Share Alike License. To view a copy of this license visit http://creativecommons.org/about/license/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which of the following compounds will the electron geometry and molecular geometry be the same?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XeF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143000" y="1981200"/>
            <a:ext cx="7086600" cy="533400"/>
          </a:xfrm>
        </p:spPr>
        <p:txBody>
          <a:bodyPr/>
          <a:lstStyle/>
          <a:p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SF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4038600"/>
            <a:ext cx="7086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5638800"/>
            <a:ext cx="75200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electron geometry and the molecular geometry will be the same </a:t>
            </a:r>
          </a:p>
          <a:p>
            <a:r>
              <a:rPr lang="en-US" dirty="0" smtClean="0"/>
              <a:t>For CO</a:t>
            </a:r>
            <a:r>
              <a:rPr lang="en-US" baseline="-25000" dirty="0" smtClean="0"/>
              <a:t>2</a:t>
            </a:r>
            <a:r>
              <a:rPr lang="en-US" dirty="0" smtClean="0"/>
              <a:t> because it is the only one that does not have any lone pairs on</a:t>
            </a:r>
          </a:p>
          <a:p>
            <a:r>
              <a:rPr lang="en-US" dirty="0" smtClean="0"/>
              <a:t>the central atom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compound of type AX</a:t>
            </a:r>
            <a:r>
              <a:rPr lang="en-US" baseline="-25000" dirty="0" smtClean="0"/>
              <a:t>4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 will have which molecular geometry?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octahedral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err="1" smtClean="0"/>
              <a:t>Trigonal</a:t>
            </a:r>
            <a:r>
              <a:rPr lang="en-US" dirty="0" smtClean="0"/>
              <a:t> </a:t>
            </a:r>
            <a:r>
              <a:rPr lang="en-US" dirty="0" err="1" smtClean="0"/>
              <a:t>bipyramid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err="1" smtClean="0"/>
              <a:t>Trigonal</a:t>
            </a:r>
            <a:r>
              <a:rPr lang="en-US" dirty="0" smtClean="0"/>
              <a:t> </a:t>
            </a:r>
            <a:r>
              <a:rPr lang="en-US" dirty="0" smtClean="0"/>
              <a:t>pyramid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1143000" y="1981200"/>
            <a:ext cx="7086600" cy="609600"/>
          </a:xfrm>
        </p:spPr>
        <p:txBody>
          <a:bodyPr/>
          <a:lstStyle/>
          <a:p>
            <a:r>
              <a:rPr lang="en-US" dirty="0" smtClean="0"/>
              <a:t>tetrahedral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2590800"/>
            <a:ext cx="7086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Square planar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5410200"/>
            <a:ext cx="8029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stands for the central atom, X</a:t>
            </a:r>
            <a:r>
              <a:rPr lang="en-US" baseline="-25000" dirty="0" smtClean="0"/>
              <a:t>4</a:t>
            </a:r>
            <a:r>
              <a:rPr lang="en-US" dirty="0" smtClean="0"/>
              <a:t> is the number of bonds around the central</a:t>
            </a:r>
          </a:p>
          <a:p>
            <a:r>
              <a:rPr lang="en-US" dirty="0" smtClean="0"/>
              <a:t>a</a:t>
            </a:r>
            <a:r>
              <a:rPr lang="en-US" dirty="0" smtClean="0"/>
              <a:t>tom, and E</a:t>
            </a:r>
            <a:r>
              <a:rPr lang="en-US" baseline="-25000" dirty="0" smtClean="0"/>
              <a:t>2</a:t>
            </a:r>
            <a:r>
              <a:rPr lang="en-US" dirty="0" smtClean="0"/>
              <a:t> is the number of lone pairs around the central atom.  The lone</a:t>
            </a:r>
          </a:p>
          <a:p>
            <a:r>
              <a:rPr lang="en-US" dirty="0" smtClean="0"/>
              <a:t>p</a:t>
            </a:r>
            <a:r>
              <a:rPr lang="en-US" dirty="0" smtClean="0"/>
              <a:t>airs would occupy the axial positions and the 4 bonds would occupy the equatorial positions giving a square planar molecular geometry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formal charge on the central atom in XeO</a:t>
            </a:r>
            <a:r>
              <a:rPr lang="en-US" baseline="-25000" dirty="0" smtClean="0"/>
              <a:t>3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143000" y="2057400"/>
            <a:ext cx="7086600" cy="457200"/>
          </a:xfrm>
        </p:spPr>
        <p:txBody>
          <a:bodyPr>
            <a:norm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+2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4114800"/>
            <a:ext cx="7086600" cy="457200"/>
          </a:xfrm>
        </p:spPr>
        <p:txBody>
          <a:bodyPr/>
          <a:lstStyle/>
          <a:p>
            <a:r>
              <a:rPr lang="en-US" dirty="0" smtClean="0"/>
              <a:t>+3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257800"/>
            <a:ext cx="83465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26 valence electrons available for this compound.  </a:t>
            </a:r>
            <a:r>
              <a:rPr lang="en-US" dirty="0" err="1" smtClean="0"/>
              <a:t>Xe</a:t>
            </a:r>
            <a:r>
              <a:rPr lang="en-US" dirty="0" smtClean="0"/>
              <a:t> is the </a:t>
            </a:r>
          </a:p>
          <a:p>
            <a:r>
              <a:rPr lang="en-US" dirty="0" smtClean="0"/>
              <a:t>c</a:t>
            </a:r>
            <a:r>
              <a:rPr lang="en-US" dirty="0" smtClean="0"/>
              <a:t>entral atom.  There are three bonding pairs from the </a:t>
            </a:r>
            <a:r>
              <a:rPr lang="en-US" dirty="0" err="1" smtClean="0"/>
              <a:t>oxygens</a:t>
            </a:r>
            <a:r>
              <a:rPr lang="en-US" dirty="0" smtClean="0"/>
              <a:t> and one lone</a:t>
            </a:r>
          </a:p>
          <a:p>
            <a:r>
              <a:rPr lang="en-US" dirty="0" smtClean="0"/>
              <a:t>p</a:t>
            </a:r>
            <a:r>
              <a:rPr lang="en-US" dirty="0" smtClean="0"/>
              <a:t>air on the central atom. The free atom of </a:t>
            </a:r>
            <a:r>
              <a:rPr lang="en-US" dirty="0" err="1" smtClean="0"/>
              <a:t>Xe</a:t>
            </a:r>
            <a:r>
              <a:rPr lang="en-US" dirty="0" smtClean="0"/>
              <a:t> would have 8 valence electrons.</a:t>
            </a:r>
          </a:p>
          <a:p>
            <a:r>
              <a:rPr lang="en-US" dirty="0" smtClean="0"/>
              <a:t>Subtract 2 for the lone pair electrons and 3 for each of the bonds  from 8 and</a:t>
            </a:r>
          </a:p>
          <a:p>
            <a:r>
              <a:rPr lang="en-US" dirty="0" smtClean="0"/>
              <a:t>The formal charge will be +3.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would be the most likely hybridization for a molecule of PCl</a:t>
            </a:r>
            <a:r>
              <a:rPr lang="en-US" baseline="-25000" dirty="0" smtClean="0"/>
              <a:t>5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1143000" y="1981200"/>
            <a:ext cx="7086600" cy="533400"/>
          </a:xfrm>
        </p:spPr>
        <p:txBody>
          <a:bodyPr/>
          <a:lstStyle/>
          <a:p>
            <a:r>
              <a:rPr lang="en-US" dirty="0" smtClean="0"/>
              <a:t>sp</a:t>
            </a:r>
            <a:r>
              <a:rPr lang="en-US" baseline="30000" dirty="0" smtClean="0"/>
              <a:t>3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sd</a:t>
            </a:r>
            <a:r>
              <a:rPr lang="en-US" baseline="30000" dirty="0" smtClean="0"/>
              <a:t>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dsp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en-US" baseline="30000" dirty="0" smtClean="0"/>
              <a:t>2</a:t>
            </a:r>
            <a:r>
              <a:rPr lang="en-US" dirty="0" smtClean="0"/>
              <a:t>sp</a:t>
            </a:r>
            <a:r>
              <a:rPr lang="en-US" baseline="30000" dirty="0" smtClean="0"/>
              <a:t>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4800600"/>
            <a:ext cx="7086600" cy="457200"/>
          </a:xfrm>
        </p:spPr>
        <p:txBody>
          <a:bodyPr>
            <a:normAutofit/>
          </a:bodyPr>
          <a:lstStyle/>
          <a:p>
            <a:r>
              <a:rPr lang="en-US" dirty="0" smtClean="0"/>
              <a:t>dsp</a:t>
            </a:r>
            <a:r>
              <a:rPr lang="en-US" baseline="30000" dirty="0" smtClean="0"/>
              <a:t>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5638800"/>
            <a:ext cx="726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10 electrons in the expanded shell of P will hybridize from an s,</a:t>
            </a:r>
          </a:p>
          <a:p>
            <a:r>
              <a:rPr lang="en-US" dirty="0" smtClean="0"/>
              <a:t>3 p </a:t>
            </a:r>
            <a:r>
              <a:rPr lang="en-US" dirty="0" err="1" smtClean="0"/>
              <a:t>orbitals</a:t>
            </a:r>
            <a:r>
              <a:rPr lang="en-US" dirty="0" smtClean="0"/>
              <a:t>, and one d orbital.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occupancy or </a:t>
            </a:r>
            <a:r>
              <a:rPr lang="en-US" dirty="0" err="1" smtClean="0"/>
              <a:t>steric</a:t>
            </a:r>
            <a:r>
              <a:rPr lang="en-US" dirty="0" smtClean="0"/>
              <a:t> number on the central atom in a molecule of SF</a:t>
            </a:r>
            <a:r>
              <a:rPr lang="en-US" baseline="-25000" dirty="0" smtClean="0"/>
              <a:t>4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5562600"/>
            <a:ext cx="77534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steric</a:t>
            </a:r>
            <a:r>
              <a:rPr lang="en-US" dirty="0" smtClean="0"/>
              <a:t> number or occupancy tells how many bonding pairs and lone</a:t>
            </a:r>
          </a:p>
          <a:p>
            <a:r>
              <a:rPr lang="en-US" dirty="0" smtClean="0"/>
              <a:t>p</a:t>
            </a:r>
            <a:r>
              <a:rPr lang="en-US" dirty="0" smtClean="0"/>
              <a:t>airs are around the central atom.  The S has 4 bonding pairs from the 4 </a:t>
            </a:r>
          </a:p>
          <a:p>
            <a:r>
              <a:rPr lang="en-US" dirty="0" err="1" smtClean="0"/>
              <a:t>f</a:t>
            </a:r>
            <a:r>
              <a:rPr lang="en-US" dirty="0" err="1" smtClean="0"/>
              <a:t>luorines</a:t>
            </a:r>
            <a:r>
              <a:rPr lang="en-US" dirty="0" smtClean="0"/>
              <a:t> and one lone pair.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total number of </a:t>
            </a:r>
            <a:r>
              <a:rPr lang="en-US" dirty="0" smtClean="0"/>
              <a:t>molecular</a:t>
            </a:r>
            <a:r>
              <a:rPr lang="en-US" dirty="0" smtClean="0"/>
              <a:t> </a:t>
            </a:r>
            <a:r>
              <a:rPr lang="en-US" dirty="0" smtClean="0"/>
              <a:t>orbitals formed is not equal to the number of atomic orbitals that are </a:t>
            </a:r>
            <a:r>
              <a:rPr lang="en-US" dirty="0" smtClean="0"/>
              <a:t>initially present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5562600"/>
            <a:ext cx="7116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number of molecular </a:t>
            </a:r>
            <a:r>
              <a:rPr lang="en-US" dirty="0" err="1" smtClean="0"/>
              <a:t>orbitals</a:t>
            </a:r>
            <a:r>
              <a:rPr lang="en-US" dirty="0" smtClean="0"/>
              <a:t> is always equal to the number of</a:t>
            </a:r>
          </a:p>
          <a:p>
            <a:r>
              <a:rPr lang="en-US" dirty="0" smtClean="0"/>
              <a:t>atomic </a:t>
            </a:r>
            <a:r>
              <a:rPr lang="en-US" dirty="0" err="1" smtClean="0"/>
              <a:t>orbitals</a:t>
            </a:r>
            <a:r>
              <a:rPr lang="en-US" dirty="0" smtClean="0"/>
              <a:t> initially present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857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of the following two </a:t>
            </a:r>
            <a:r>
              <a:rPr lang="en-US" dirty="0" err="1" smtClean="0"/>
              <a:t>orbitals</a:t>
            </a:r>
            <a:r>
              <a:rPr lang="en-US" dirty="0" smtClean="0"/>
              <a:t> would not have sufficient overlap to form a molecular orbital?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err="1" smtClean="0"/>
              <a:t>d</a:t>
            </a:r>
            <a:r>
              <a:rPr lang="en-US" baseline="-25000" dirty="0" err="1" smtClean="0"/>
              <a:t>zx</a:t>
            </a:r>
            <a:r>
              <a:rPr lang="en-US" dirty="0" smtClean="0"/>
              <a:t>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smtClean="0"/>
              <a:t>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s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z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s and 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err="1" smtClean="0"/>
              <a:t>p</a:t>
            </a:r>
            <a:r>
              <a:rPr lang="en-US" baseline="-25000" dirty="0" err="1" smtClean="0"/>
              <a:t>y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5715000"/>
            <a:ext cx="7495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 orbital on the z axis would not overlap with an orbital on the x axis</a:t>
            </a:r>
          </a:p>
          <a:p>
            <a:r>
              <a:rPr lang="en-US" dirty="0" smtClean="0"/>
              <a:t>sufficiently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MO theory how many unpaired electrons would a molecule of B</a:t>
            </a:r>
            <a:r>
              <a:rPr lang="en-US" baseline="-25000" dirty="0" smtClean="0"/>
              <a:t>2</a:t>
            </a:r>
            <a:r>
              <a:rPr lang="en-US" dirty="0" smtClean="0"/>
              <a:t> have?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1143000" y="1981200"/>
            <a:ext cx="7086600" cy="457200"/>
          </a:xfrm>
        </p:spPr>
        <p:txBody>
          <a:bodyPr/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3429000"/>
            <a:ext cx="7086600" cy="457200"/>
          </a:xfrm>
        </p:spPr>
        <p:txBody>
          <a:bodyPr>
            <a:norm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715000"/>
            <a:ext cx="8106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 has 6 valence electrons: 2 in the </a:t>
            </a:r>
            <a:r>
              <a:rPr lang="el-GR" dirty="0" smtClean="0"/>
              <a:t>σ</a:t>
            </a:r>
            <a:r>
              <a:rPr lang="en-US" baseline="-25000" dirty="0" smtClean="0"/>
              <a:t>g</a:t>
            </a:r>
            <a:r>
              <a:rPr lang="en-US" dirty="0" smtClean="0"/>
              <a:t> orbital, 2 in the </a:t>
            </a:r>
            <a:r>
              <a:rPr lang="el-GR" dirty="0" smtClean="0"/>
              <a:t>σ</a:t>
            </a:r>
            <a:r>
              <a:rPr lang="en-US" baseline="-25000" dirty="0" smtClean="0"/>
              <a:t>u</a:t>
            </a:r>
            <a:r>
              <a:rPr lang="en-US" baseline="30000" dirty="0" smtClean="0"/>
              <a:t>*</a:t>
            </a:r>
            <a:r>
              <a:rPr lang="en-US" dirty="0" smtClean="0"/>
              <a:t>, and 1 (unpaired) </a:t>
            </a:r>
          </a:p>
          <a:p>
            <a:r>
              <a:rPr lang="en-US" dirty="0" smtClean="0"/>
              <a:t>in each of the two </a:t>
            </a:r>
            <a:r>
              <a:rPr lang="el-GR" dirty="0" smtClean="0"/>
              <a:t>π</a:t>
            </a:r>
            <a:r>
              <a:rPr lang="en-US" baseline="-25000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orbitals</a:t>
            </a:r>
            <a:r>
              <a:rPr lang="en-US" dirty="0" smtClean="0"/>
              <a:t> 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bond order for a molecule of F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1.5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1143000" y="2057400"/>
            <a:ext cx="7086600" cy="457200"/>
          </a:xfrm>
        </p:spPr>
        <p:txBody>
          <a:bodyPr/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.5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3352800"/>
            <a:ext cx="7086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562600"/>
            <a:ext cx="70375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Bond order is ½ (# electrons in bonding </a:t>
            </a:r>
            <a:r>
              <a:rPr lang="en-US" dirty="0" err="1" smtClean="0"/>
              <a:t>orbitals</a:t>
            </a:r>
            <a:r>
              <a:rPr lang="en-US" dirty="0" smtClean="0"/>
              <a:t>-#electrons in </a:t>
            </a:r>
          </a:p>
          <a:p>
            <a:r>
              <a:rPr lang="en-US" dirty="0" err="1" smtClean="0"/>
              <a:t>a</a:t>
            </a:r>
            <a:r>
              <a:rPr lang="en-US" dirty="0" err="1" smtClean="0"/>
              <a:t>ntibonding</a:t>
            </a:r>
            <a:r>
              <a:rPr lang="en-US" dirty="0" smtClean="0"/>
              <a:t> </a:t>
            </a:r>
            <a:r>
              <a:rPr lang="en-US" dirty="0" err="1" smtClean="0"/>
              <a:t>orbitals</a:t>
            </a:r>
            <a:r>
              <a:rPr lang="en-US" dirty="0" smtClean="0"/>
              <a:t>).  F</a:t>
            </a:r>
            <a:r>
              <a:rPr lang="en-US" baseline="-25000" dirty="0" smtClean="0"/>
              <a:t>2</a:t>
            </a:r>
            <a:r>
              <a:rPr lang="en-US" dirty="0" smtClean="0"/>
              <a:t> has 8 electrons in bonding </a:t>
            </a:r>
            <a:r>
              <a:rPr lang="en-US" dirty="0" err="1" smtClean="0"/>
              <a:t>orbitals</a:t>
            </a:r>
            <a:r>
              <a:rPr lang="en-US" dirty="0" smtClean="0"/>
              <a:t> and 6</a:t>
            </a:r>
          </a:p>
          <a:p>
            <a:r>
              <a:rPr lang="en-US" dirty="0" smtClean="0"/>
              <a:t>e</a:t>
            </a:r>
            <a:r>
              <a:rPr lang="en-US" dirty="0" smtClean="0"/>
              <a:t>lectrons in </a:t>
            </a:r>
            <a:r>
              <a:rPr lang="en-US" dirty="0" err="1" smtClean="0"/>
              <a:t>antibonding</a:t>
            </a:r>
            <a:r>
              <a:rPr lang="en-US" dirty="0" smtClean="0"/>
              <a:t> </a:t>
            </a:r>
            <a:r>
              <a:rPr lang="en-US" dirty="0" err="1" smtClean="0"/>
              <a:t>orbitals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of the following is NOT a rule for forming molecular </a:t>
            </a:r>
            <a:r>
              <a:rPr lang="en-US" dirty="0" err="1" smtClean="0"/>
              <a:t>orbitals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The atomic </a:t>
            </a:r>
            <a:r>
              <a:rPr lang="en-US" dirty="0" err="1" smtClean="0"/>
              <a:t>orbitals</a:t>
            </a:r>
            <a:r>
              <a:rPr lang="en-US" dirty="0" smtClean="0"/>
              <a:t> must have similar symmetry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The atomic </a:t>
            </a:r>
            <a:r>
              <a:rPr lang="en-US" dirty="0" err="1" smtClean="0"/>
              <a:t>orbitals</a:t>
            </a:r>
            <a:r>
              <a:rPr lang="en-US" dirty="0" smtClean="0"/>
              <a:t> must have sufficient overlap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The atomic </a:t>
            </a:r>
            <a:r>
              <a:rPr lang="en-US" dirty="0" err="1" smtClean="0"/>
              <a:t>orbitals</a:t>
            </a:r>
            <a:r>
              <a:rPr lang="en-US" dirty="0" smtClean="0"/>
              <a:t> must have the right symmetry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1143000" y="2590800"/>
            <a:ext cx="7086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The number of molecular </a:t>
            </a:r>
            <a:r>
              <a:rPr lang="en-US" dirty="0" err="1" smtClean="0"/>
              <a:t>orbitals</a:t>
            </a:r>
            <a:r>
              <a:rPr lang="en-US" dirty="0" smtClean="0"/>
              <a:t> must equal the number of atomic </a:t>
            </a:r>
            <a:r>
              <a:rPr lang="en-US" dirty="0" err="1" smtClean="0"/>
              <a:t>orbitals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Each orbital must contain two electrons.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715000"/>
            <a:ext cx="5759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Molecular </a:t>
            </a:r>
            <a:r>
              <a:rPr lang="en-US" dirty="0" err="1" smtClean="0"/>
              <a:t>orbitals</a:t>
            </a:r>
            <a:r>
              <a:rPr lang="en-US" dirty="0" smtClean="0"/>
              <a:t> do not have to be completely filled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Calculate the number of valence electrons available in an ion of 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2-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143000" y="2057400"/>
            <a:ext cx="7086600" cy="457200"/>
          </a:xfrm>
        </p:spPr>
        <p:txBody>
          <a:bodyPr/>
          <a:lstStyle/>
          <a:p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4114800"/>
            <a:ext cx="7086600" cy="457200"/>
          </a:xfrm>
        </p:spPr>
        <p:txBody>
          <a:bodyPr/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562600"/>
            <a:ext cx="7419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Carbon has 4 valence electrons, each oxygen has 6 valence electrons,</a:t>
            </a:r>
          </a:p>
          <a:p>
            <a:r>
              <a:rPr lang="en-US" dirty="0" smtClean="0"/>
              <a:t> and there are two for the charge.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is diamagnetic.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876800"/>
            <a:ext cx="7274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MO diagram of O</a:t>
            </a:r>
            <a:r>
              <a:rPr lang="en-US" baseline="-25000" dirty="0" smtClean="0"/>
              <a:t>2</a:t>
            </a:r>
            <a:r>
              <a:rPr lang="en-US" dirty="0" smtClean="0"/>
              <a:t> shows 2 unpaired electrons in the </a:t>
            </a:r>
            <a:r>
              <a:rPr lang="el-GR" dirty="0" smtClean="0"/>
              <a:t>π</a:t>
            </a:r>
            <a:r>
              <a:rPr lang="en-US" baseline="-25000" dirty="0" smtClean="0"/>
              <a:t>g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err="1" smtClean="0"/>
              <a:t>orbitals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Unpaired electrons will make a molecule paramagnetic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of the following species is NOT </a:t>
            </a:r>
            <a:r>
              <a:rPr lang="en-US" dirty="0" err="1" smtClean="0"/>
              <a:t>isoelectronic</a:t>
            </a:r>
            <a:r>
              <a:rPr lang="en-US" dirty="0" smtClean="0"/>
              <a:t> with the others?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BF</a:t>
            </a:r>
            <a:r>
              <a:rPr lang="en-US" baseline="-25000" smtClean="0"/>
              <a:t>3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2-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SiF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5715000"/>
            <a:ext cx="785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have 24 valence electrons, except SiF</a:t>
            </a:r>
            <a:r>
              <a:rPr lang="en-US" baseline="-25000" dirty="0" smtClean="0"/>
              <a:t>4</a:t>
            </a:r>
            <a:r>
              <a:rPr lang="en-US" dirty="0" smtClean="0"/>
              <a:t> which has 18 (Si has 4 and each</a:t>
            </a:r>
          </a:p>
          <a:p>
            <a:r>
              <a:rPr lang="en-US" dirty="0" smtClean="0"/>
              <a:t>F has 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962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How many sigma and how many pi bonds in a molecule of HCN?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2 sigma, 1 pi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3 sigma, 1 pi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1143000" y="1905000"/>
            <a:ext cx="7086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4 sigma, 0 pi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3 sigma, 0 pi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1143000" y="3352800"/>
            <a:ext cx="7086600" cy="533400"/>
          </a:xfrm>
        </p:spPr>
        <p:txBody>
          <a:bodyPr/>
          <a:lstStyle/>
          <a:p>
            <a:r>
              <a:rPr lang="en-US" dirty="0" smtClean="0"/>
              <a:t>2 sigma, 2 pi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5715000"/>
            <a:ext cx="7883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CH bond is a sigma bond, one of the bonds from the CN triple bond is </a:t>
            </a:r>
          </a:p>
          <a:p>
            <a:r>
              <a:rPr lang="en-US" dirty="0" smtClean="0"/>
              <a:t>a sigma bond and the other two are pi bonds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type of hybridization would exist around the central atom in NCl</a:t>
            </a:r>
            <a:r>
              <a:rPr lang="en-US" baseline="-25000" dirty="0" smtClean="0"/>
              <a:t>3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r>
              <a:rPr lang="en-US" baseline="30000" dirty="0" smtClean="0"/>
              <a:t>3</a:t>
            </a: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r>
              <a:rPr lang="en-US" baseline="30000" dirty="0" smtClean="0"/>
              <a:t>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638800"/>
            <a:ext cx="756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three bonding pairs and one nonbonding pair on the nitrogen</a:t>
            </a:r>
          </a:p>
          <a:p>
            <a:r>
              <a:rPr lang="en-US" dirty="0" smtClean="0"/>
              <a:t>w</a:t>
            </a:r>
            <a:r>
              <a:rPr lang="en-US" dirty="0" smtClean="0"/>
              <a:t>hich will hybridize into 4 sp</a:t>
            </a:r>
            <a:r>
              <a:rPr lang="en-US" baseline="30000" dirty="0" smtClean="0"/>
              <a:t>3</a:t>
            </a:r>
            <a:r>
              <a:rPr lang="en-US" dirty="0" smtClean="0"/>
              <a:t> hybrid </a:t>
            </a:r>
            <a:r>
              <a:rPr lang="en-US" dirty="0" err="1" smtClean="0"/>
              <a:t>orbitals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electron geometry of nitrogen </a:t>
            </a:r>
            <a:r>
              <a:rPr lang="en-US" dirty="0" err="1" smtClean="0"/>
              <a:t>trichloride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1143000" y="2057400"/>
            <a:ext cx="7086600" cy="457200"/>
          </a:xfrm>
        </p:spPr>
        <p:txBody>
          <a:bodyPr/>
          <a:lstStyle/>
          <a:p>
            <a:r>
              <a:rPr lang="en-US" dirty="0" smtClean="0"/>
              <a:t>linear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bent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err="1" smtClean="0"/>
              <a:t>Trigonal</a:t>
            </a:r>
            <a:r>
              <a:rPr lang="en-US" dirty="0" smtClean="0"/>
              <a:t> planar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err="1" smtClean="0"/>
              <a:t>Trigonal</a:t>
            </a:r>
            <a:r>
              <a:rPr lang="en-US" dirty="0" smtClean="0"/>
              <a:t> pyramid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4800600"/>
            <a:ext cx="7086600" cy="381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tetrahedral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715000"/>
            <a:ext cx="7978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Electron geometry includes the lone pair.  There are four pairs of electrons</a:t>
            </a:r>
          </a:p>
          <a:p>
            <a:r>
              <a:rPr lang="en-US" dirty="0" smtClean="0"/>
              <a:t>a</a:t>
            </a:r>
            <a:r>
              <a:rPr lang="en-US" dirty="0" smtClean="0"/>
              <a:t>round the central nitrogen giving a tetrahedral electron geometry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expanded shell around the chlorine in ClF</a:t>
            </a:r>
            <a:r>
              <a:rPr lang="en-US" baseline="-25000" dirty="0" smtClean="0"/>
              <a:t>3 </a:t>
            </a:r>
            <a:r>
              <a:rPr lang="en-US" dirty="0" smtClean="0"/>
              <a:t>contains how many electrons?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1143000" y="2057400"/>
            <a:ext cx="7086600" cy="457200"/>
          </a:xfrm>
        </p:spPr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2743200"/>
            <a:ext cx="7086600" cy="457200"/>
          </a:xfrm>
        </p:spPr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5562600"/>
            <a:ext cx="75841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are 28 valence electrons in this compound.  The central </a:t>
            </a:r>
            <a:r>
              <a:rPr lang="en-US" dirty="0" err="1" smtClean="0"/>
              <a:t>Cl</a:t>
            </a:r>
            <a:r>
              <a:rPr lang="en-US" dirty="0" smtClean="0"/>
              <a:t> atom</a:t>
            </a:r>
          </a:p>
          <a:p>
            <a:r>
              <a:rPr lang="en-US" dirty="0" smtClean="0"/>
              <a:t>will have three bonding pairs of electrons to the </a:t>
            </a:r>
            <a:r>
              <a:rPr lang="en-US" dirty="0" err="1" smtClean="0"/>
              <a:t>fluorines</a:t>
            </a:r>
            <a:r>
              <a:rPr lang="en-US" dirty="0" smtClean="0"/>
              <a:t> and two lone</a:t>
            </a:r>
          </a:p>
          <a:p>
            <a:r>
              <a:rPr lang="en-US" dirty="0" smtClean="0"/>
              <a:t>pairs of electrons to accommodate all of the valence electrons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Increasing numbers of lone pairs on a central atom cause bond angles to decrease.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4800600"/>
            <a:ext cx="76498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Electron pairs will repulse each other and will go as far apart from each</a:t>
            </a:r>
          </a:p>
          <a:p>
            <a:r>
              <a:rPr lang="en-US" dirty="0" smtClean="0"/>
              <a:t>other as they can.  Lone pair-bonding pair repulsion is greater than </a:t>
            </a:r>
          </a:p>
          <a:p>
            <a:r>
              <a:rPr lang="en-US" dirty="0" smtClean="0"/>
              <a:t>b</a:t>
            </a:r>
            <a:r>
              <a:rPr lang="en-US" dirty="0" smtClean="0"/>
              <a:t>onding pair-bonding pair repulsion.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431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molecular geometry of PCl</a:t>
            </a:r>
            <a:r>
              <a:rPr lang="en-US" baseline="-25000" dirty="0" smtClean="0"/>
              <a:t>6</a:t>
            </a:r>
            <a:r>
              <a:rPr lang="en-US" baseline="30000" dirty="0" smtClean="0"/>
              <a:t>-</a:t>
            </a:r>
            <a:r>
              <a:rPr lang="en-US" dirty="0" smtClean="0"/>
              <a:t> using VSEPR theory 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err="1" smtClean="0"/>
              <a:t>Trigonal</a:t>
            </a:r>
            <a:r>
              <a:rPr lang="en-US" dirty="0" smtClean="0"/>
              <a:t> planar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err="1" smtClean="0"/>
              <a:t>Trigonal</a:t>
            </a:r>
            <a:r>
              <a:rPr lang="en-US" dirty="0" smtClean="0"/>
              <a:t> pyramidal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tetrahedral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1143000" y="1981200"/>
            <a:ext cx="7086600" cy="533400"/>
          </a:xfrm>
        </p:spPr>
        <p:txBody>
          <a:bodyPr/>
          <a:lstStyle/>
          <a:p>
            <a:r>
              <a:rPr lang="en-US" dirty="0" smtClean="0"/>
              <a:t>linear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1143000" y="2667000"/>
            <a:ext cx="70866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octahedral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562600"/>
            <a:ext cx="81256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are 48 valence electrons that can be accommodated by a central</a:t>
            </a:r>
          </a:p>
          <a:p>
            <a:r>
              <a:rPr lang="en-US" dirty="0" smtClean="0"/>
              <a:t>P atom and 6 </a:t>
            </a:r>
            <a:r>
              <a:rPr lang="en-US" dirty="0" err="1" smtClean="0"/>
              <a:t>Cl</a:t>
            </a:r>
            <a:r>
              <a:rPr lang="en-US" dirty="0" smtClean="0"/>
              <a:t> atoms bonded </a:t>
            </a:r>
            <a:r>
              <a:rPr lang="en-US" dirty="0" err="1" smtClean="0"/>
              <a:t>octahedrally</a:t>
            </a:r>
            <a:r>
              <a:rPr lang="en-US" dirty="0" smtClean="0"/>
              <a:t> around the central atom.  There</a:t>
            </a:r>
          </a:p>
          <a:p>
            <a:r>
              <a:rPr lang="en-US" dirty="0" smtClean="0"/>
              <a:t>are no lone pairs around the central 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977</Words>
  <Application>Microsoft Office PowerPoint</Application>
  <PresentationFormat>On-screen Show (4:3)</PresentationFormat>
  <Paragraphs>149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QuizShow</vt:lpstr>
      <vt:lpstr>Quiz Show Review of Simple Bonding Theory</vt:lpstr>
      <vt:lpstr>Calculate the number of valence electrons available in an ion of CO32-.</vt:lpstr>
      <vt:lpstr>Which of the following species is NOT isoelectronic with the others?</vt:lpstr>
      <vt:lpstr>How many sigma and how many pi bonds in a molecule of HCN?</vt:lpstr>
      <vt:lpstr>What type of hybridization would exist around the central atom in NCl3?</vt:lpstr>
      <vt:lpstr>The electron geometry of nitrogen trichloride is</vt:lpstr>
      <vt:lpstr>The expanded shell around the chlorine in ClF3 contains how many electrons?</vt:lpstr>
      <vt:lpstr>Increasing numbers of lone pairs on a central atom cause bond angles to decrease.</vt:lpstr>
      <vt:lpstr>The molecular geometry of PCl6- using VSEPR theory is</vt:lpstr>
      <vt:lpstr>For which of the following compounds will the electron geometry and molecular geometry be the same?</vt:lpstr>
      <vt:lpstr>A compound of type AX4E2 will have which molecular geometry?</vt:lpstr>
      <vt:lpstr>The formal charge on the central atom in XeO3 is</vt:lpstr>
      <vt:lpstr>What would be the most likely hybridization for a molecule of PCl5?</vt:lpstr>
      <vt:lpstr>The occupancy or steric number on the central atom in a molecule of SF4 is</vt:lpstr>
      <vt:lpstr>The total number of molecular orbitals formed is not equal to the number of atomic orbitals that are initially present.</vt:lpstr>
      <vt:lpstr>Which of the following two orbitals would not have sufficient overlap to form a molecular orbital?</vt:lpstr>
      <vt:lpstr>Using MO theory how many unpaired electrons would a molecule of B2 have?</vt:lpstr>
      <vt:lpstr>What is the bond order for a molecule of F2?</vt:lpstr>
      <vt:lpstr>Which of the following is NOT a rule for forming molecular orbitals?</vt:lpstr>
      <vt:lpstr>O2 is diamagnetic.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2009-09-23T05:42:59Z</dcterms:created>
  <dcterms:modified xsi:type="dcterms:W3CDTF">2012-07-19T01:27:29Z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