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7" r:id="rId2"/>
    <p:sldId id="29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ED71E-D48A-4F4A-889C-A19DEE4ED4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34CC60-57CE-5842-90C2-A26A80B7E4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4A1A69-ABE7-BF42-818C-A6706F70A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9088-C271-6340-A06A-3B962A6F5B92}" type="datetimeFigureOut">
              <a:rPr lang="en-US" smtClean="0"/>
              <a:t>6/9/20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075B5-59C7-A749-9EBE-2943E012D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D8ABF1-1488-4142-B07D-B5A5CF0B3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91C4C-18A0-7540-8868-5E170D5DF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085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4FBB1-65DB-4647-8EB2-56FF5DFC1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119C25-AD47-9241-9043-344B9A1FC4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BE8DD-69BC-7348-AFC9-D15917BBE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9088-C271-6340-A06A-3B962A6F5B92}" type="datetimeFigureOut">
              <a:rPr lang="en-US" smtClean="0"/>
              <a:t>6/9/20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480FC7-0A50-EA46-8C23-52740B103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58D50-0E1E-F348-995B-6B4D331DC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91C4C-18A0-7540-8868-5E170D5DF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286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A9C3AD-F54F-764B-BAD7-3AE5B37131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A00884-3103-3C4B-ACBB-6EE768F434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45195-919A-874A-B8A2-9B1A7D723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9088-C271-6340-A06A-3B962A6F5B92}" type="datetimeFigureOut">
              <a:rPr lang="en-US" smtClean="0"/>
              <a:t>6/9/20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0E516-5467-9D4D-A2D5-BC57E5BA6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D4A89-F98B-A749-9181-63F48EA92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91C4C-18A0-7540-8868-5E170D5DF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863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41CEE-AE67-644E-96D2-A89A6DB69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9837B-0C46-D049-9251-0EB2EEE8F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F2B536-A2BE-DA4B-826B-2632440AC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9088-C271-6340-A06A-3B962A6F5B92}" type="datetimeFigureOut">
              <a:rPr lang="en-US" smtClean="0"/>
              <a:t>6/9/20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E8FFE-B3AC-C546-BEF1-93AAB121C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CDE4B-4CE9-5F4D-949E-BCF52B420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91C4C-18A0-7540-8868-5E170D5DF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35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1F715-3875-9E44-B01F-D06F2CAD5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194A42-C27C-9140-A99B-859C687FF7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07036D-9361-6C40-9022-E1F5F3A6E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9088-C271-6340-A06A-3B962A6F5B92}" type="datetimeFigureOut">
              <a:rPr lang="en-US" smtClean="0"/>
              <a:t>6/9/20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AD706-9DEE-714A-9507-EE258DFF0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24A6A-B99D-E04F-BD2E-F2291DE34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91C4C-18A0-7540-8868-5E170D5DF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89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21CCC-694B-0946-8A60-BD5A03705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025A1-55B1-8641-B4D5-5A931915CF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C8067D-F149-5541-94FB-FC4F6CE822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57A102-07B5-974E-9DA7-784F7EB96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9088-C271-6340-A06A-3B962A6F5B92}" type="datetimeFigureOut">
              <a:rPr lang="en-US" smtClean="0"/>
              <a:t>6/9/20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D44794-DCAC-4D43-922C-6BEAE7852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A9D673-DCB6-D745-A1C4-4E8AD98E7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91C4C-18A0-7540-8868-5E170D5DF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67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AD56A-BD76-ED4D-BA22-DD946BCC5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55D343-DBFC-DC45-A777-1F300C3A19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CC335D-2681-6B4C-9485-749173E13B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B5BA38-18C7-2B4C-9C10-1753B7B34F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E2256C-DD2F-4541-A8CC-219D9D8231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7F59C6-B83A-1F46-9C38-D79F67E6E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9088-C271-6340-A06A-3B962A6F5B92}" type="datetimeFigureOut">
              <a:rPr lang="en-US" smtClean="0"/>
              <a:t>6/9/20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893245-A7B2-7B45-8CE0-6A4491C8A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62DCCA-77CE-D240-84C7-1B743CD1C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91C4C-18A0-7540-8868-5E170D5DF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4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42C97-CF24-7C46-B138-5CC7D0C01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5F8D8D-0130-3F4F-B0F2-2BF75EC61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9088-C271-6340-A06A-3B962A6F5B92}" type="datetimeFigureOut">
              <a:rPr lang="en-US" smtClean="0"/>
              <a:t>6/9/20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7499F9-EB2C-CA4C-BB96-6A788A4D5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AD89EF-4B07-6E49-8972-676C8F81E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91C4C-18A0-7540-8868-5E170D5DF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648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3BEF47-6CD1-E341-9220-1B5CD6EA9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9088-C271-6340-A06A-3B962A6F5B92}" type="datetimeFigureOut">
              <a:rPr lang="en-US" smtClean="0"/>
              <a:t>6/9/20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BC80F3-3EE2-6D43-8392-E63EACE0E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52B8C5-A76D-3141-A379-A026BBBB0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91C4C-18A0-7540-8868-5E170D5DF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046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1330A-3336-A34C-AD67-FD2E0D5EE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2E78F-CB4E-A74E-9BB9-D5517F3BB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7043C-8882-2E46-BC4C-444FE3BF2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4CE403-02B7-734A-982C-03CCF540C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9088-C271-6340-A06A-3B962A6F5B92}" type="datetimeFigureOut">
              <a:rPr lang="en-US" smtClean="0"/>
              <a:t>6/9/20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20A672-43A3-5148-9260-3A90F6181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F5A2DD-0233-CA4F-BB8D-454A40CD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91C4C-18A0-7540-8868-5E170D5DF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652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1C72D-542F-2746-8B8F-5523318A0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53A975-9EA3-944B-8A4A-5A77618EBD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C054B0-11CE-9745-911E-B84DC458C5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5A4264-BD86-8248-8A40-FC55C99ED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9088-C271-6340-A06A-3B962A6F5B92}" type="datetimeFigureOut">
              <a:rPr lang="en-US" smtClean="0"/>
              <a:t>6/9/20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1E4B5E-5590-9744-BF54-39EFBBA010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7CED54-099C-C049-B6B0-1B4D52A48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91C4C-18A0-7540-8868-5E170D5DF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30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0E5EEF-A776-114D-83EA-37D972EA7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9E9879-8798-0342-981C-89383DA46F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82E398-8EA0-8F4C-915E-2FDF04969E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29088-C271-6340-A06A-3B962A6F5B92}" type="datetimeFigureOut">
              <a:rPr lang="en-US" smtClean="0"/>
              <a:t>6/9/20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31BF6-21A3-E84D-ADC4-2366226633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2D1F8-63F3-2341-9EFC-F08492F968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91C4C-18A0-7540-8868-5E170D5DF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76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about/license/" TargetMode="External"/><Relationship Id="rId2" Type="http://schemas.openxmlformats.org/officeDocument/2006/relationships/hyperlink" Target="http://www.ionicviper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about/license/" TargetMode="External"/><Relationship Id="rId2" Type="http://schemas.openxmlformats.org/officeDocument/2006/relationships/hyperlink" Target="http://www.ionicviper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14D36-BF4E-9D4C-961B-CE5030F34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CHEM-110 in Fall 2015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C0AB0FF-79D2-2F45-9AD5-21A4611896BF}"/>
              </a:ext>
            </a:extLst>
          </p:cNvPr>
          <p:cNvGraphicFramePr>
            <a:graphicFrameLocks noGrp="1"/>
          </p:cNvGraphicFramePr>
          <p:nvPr/>
        </p:nvGraphicFramePr>
        <p:xfrm>
          <a:off x="1885696" y="2316480"/>
          <a:ext cx="8081264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7219">
                  <a:extLst>
                    <a:ext uri="{9D8B030D-6E8A-4147-A177-3AD203B41FA5}">
                      <a16:colId xmlns:a16="http://schemas.microsoft.com/office/drawing/2014/main" val="1697971092"/>
                    </a:ext>
                  </a:extLst>
                </a:gridCol>
                <a:gridCol w="2977219">
                  <a:extLst>
                    <a:ext uri="{9D8B030D-6E8A-4147-A177-3AD203B41FA5}">
                      <a16:colId xmlns:a16="http://schemas.microsoft.com/office/drawing/2014/main" val="3317969046"/>
                    </a:ext>
                  </a:extLst>
                </a:gridCol>
                <a:gridCol w="2126826">
                  <a:extLst>
                    <a:ext uri="{9D8B030D-6E8A-4147-A177-3AD203B41FA5}">
                      <a16:colId xmlns:a16="http://schemas.microsoft.com/office/drawing/2014/main" val="9420362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 1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 2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 Grade in CHEM-110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636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821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999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2462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672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5831624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60E94499-B221-9A47-9ECC-454EB751A5F8}"/>
              </a:ext>
            </a:extLst>
          </p:cNvPr>
          <p:cNvSpPr/>
          <p:nvPr/>
        </p:nvSpPr>
        <p:spPr>
          <a:xfrm>
            <a:off x="4852416" y="2959608"/>
            <a:ext cx="9061704" cy="3322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894026-D5A7-D04C-8A4C-F73569CA036A}"/>
              </a:ext>
            </a:extLst>
          </p:cNvPr>
          <p:cNvSpPr/>
          <p:nvPr/>
        </p:nvSpPr>
        <p:spPr>
          <a:xfrm>
            <a:off x="4852416" y="3306089"/>
            <a:ext cx="9061704" cy="4465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C939BA6-0D4A-164B-B824-BC77C1765843}"/>
              </a:ext>
            </a:extLst>
          </p:cNvPr>
          <p:cNvSpPr/>
          <p:nvPr/>
        </p:nvSpPr>
        <p:spPr>
          <a:xfrm>
            <a:off x="4852416" y="3751516"/>
            <a:ext cx="9061704" cy="3322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3A0AB94-DECF-3245-BABE-EFF9FBF2F8EC}"/>
              </a:ext>
            </a:extLst>
          </p:cNvPr>
          <p:cNvSpPr/>
          <p:nvPr/>
        </p:nvSpPr>
        <p:spPr>
          <a:xfrm>
            <a:off x="4852416" y="4071883"/>
            <a:ext cx="9061704" cy="3322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47D9EE-6D96-3944-9BBC-5052DEF5AF4B}"/>
              </a:ext>
            </a:extLst>
          </p:cNvPr>
          <p:cNvSpPr/>
          <p:nvPr/>
        </p:nvSpPr>
        <p:spPr>
          <a:xfrm>
            <a:off x="4852416" y="4378394"/>
            <a:ext cx="9061704" cy="4019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B70D82A-CFD8-5748-866E-24F7BE596BA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36959" y="6079680"/>
            <a:ext cx="1071684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>
                <a:latin typeface="Arial"/>
                <a:cs typeface="Arial"/>
              </a:rPr>
              <a:t>Created by Anne K. Bentley, Lewis &amp; Clark College (</a:t>
            </a:r>
            <a:r>
              <a:rPr lang="en-US" sz="1200" dirty="0" err="1">
                <a:latin typeface="Arial"/>
                <a:cs typeface="Arial"/>
              </a:rPr>
              <a:t>bentley@lclark.edu</a:t>
            </a:r>
            <a:r>
              <a:rPr lang="en-US" sz="1200" dirty="0">
                <a:latin typeface="Arial"/>
                <a:cs typeface="Arial"/>
              </a:rPr>
              <a:t>) and posted on </a:t>
            </a:r>
            <a:r>
              <a:rPr lang="en-US" sz="1200" dirty="0" err="1">
                <a:latin typeface="Arial"/>
                <a:cs typeface="Arial"/>
              </a:rPr>
              <a:t>VIPEr</a:t>
            </a:r>
            <a:r>
              <a:rPr lang="en-US" sz="1200" dirty="0">
                <a:latin typeface="Arial"/>
                <a:cs typeface="Arial"/>
              </a:rPr>
              <a:t> (</a:t>
            </a:r>
            <a:r>
              <a:rPr lang="en-US" sz="1200" u="sng" dirty="0">
                <a:latin typeface="Arial"/>
                <a:cs typeface="Arial"/>
                <a:hlinkClick r:id="rId2"/>
              </a:rPr>
              <a:t>www.ionicviper.org</a:t>
            </a:r>
            <a:r>
              <a:rPr lang="en-US" sz="1200" dirty="0">
                <a:latin typeface="Arial"/>
                <a:cs typeface="Arial"/>
              </a:rPr>
              <a:t>) on June 9, 2020.  Copyright Anne K. Bentley 2020.  This work is licensed under the Creative Commons Attribution Non-commercial Share Alike License. To view a copy of this license visit </a:t>
            </a:r>
            <a:r>
              <a:rPr lang="en-US" sz="1200" u="sng" dirty="0">
                <a:latin typeface="Arial"/>
                <a:cs typeface="Arial"/>
                <a:hlinkClick r:id="rId3"/>
              </a:rPr>
              <a:t>http://creativecommons.org/about/license/</a:t>
            </a:r>
            <a:endParaRPr lang="en-US" sz="1200" dirty="0">
              <a:latin typeface="Arial"/>
              <a:cs typeface="Arial"/>
            </a:endParaRPr>
          </a:p>
          <a:p>
            <a:pPr eaLnBrk="1" hangingPunct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49808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14D36-BF4E-9D4C-961B-CE5030F34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CHEM-110 in Fall 2015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C0AB0FF-79D2-2F45-9AD5-21A4611896BF}"/>
              </a:ext>
            </a:extLst>
          </p:cNvPr>
          <p:cNvGraphicFramePr>
            <a:graphicFrameLocks noGrp="1"/>
          </p:cNvGraphicFramePr>
          <p:nvPr/>
        </p:nvGraphicFramePr>
        <p:xfrm>
          <a:off x="1885696" y="2316480"/>
          <a:ext cx="8081264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7219">
                  <a:extLst>
                    <a:ext uri="{9D8B030D-6E8A-4147-A177-3AD203B41FA5}">
                      <a16:colId xmlns:a16="http://schemas.microsoft.com/office/drawing/2014/main" val="1697971092"/>
                    </a:ext>
                  </a:extLst>
                </a:gridCol>
                <a:gridCol w="2977219">
                  <a:extLst>
                    <a:ext uri="{9D8B030D-6E8A-4147-A177-3AD203B41FA5}">
                      <a16:colId xmlns:a16="http://schemas.microsoft.com/office/drawing/2014/main" val="3317969046"/>
                    </a:ext>
                  </a:extLst>
                </a:gridCol>
                <a:gridCol w="2126826">
                  <a:extLst>
                    <a:ext uri="{9D8B030D-6E8A-4147-A177-3AD203B41FA5}">
                      <a16:colId xmlns:a16="http://schemas.microsoft.com/office/drawing/2014/main" val="9420362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 1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 2 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 Grade in CHEM-110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8636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821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999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2462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2672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5831624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AB7DFE46-E600-CA44-8391-B9D99A479B0B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36959" y="6079680"/>
            <a:ext cx="1071684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200" dirty="0">
                <a:latin typeface="Arial"/>
                <a:cs typeface="Arial"/>
              </a:rPr>
              <a:t>Created by Anne K. Bentley, Lewis &amp; Clark College (</a:t>
            </a:r>
            <a:r>
              <a:rPr lang="en-US" sz="1200" dirty="0" err="1">
                <a:latin typeface="Arial"/>
                <a:cs typeface="Arial"/>
              </a:rPr>
              <a:t>bentley@lclark.edu</a:t>
            </a:r>
            <a:r>
              <a:rPr lang="en-US" sz="1200" dirty="0">
                <a:latin typeface="Arial"/>
                <a:cs typeface="Arial"/>
              </a:rPr>
              <a:t>) and posted on </a:t>
            </a:r>
            <a:r>
              <a:rPr lang="en-US" sz="1200" dirty="0" err="1">
                <a:latin typeface="Arial"/>
                <a:cs typeface="Arial"/>
              </a:rPr>
              <a:t>VIPEr</a:t>
            </a:r>
            <a:r>
              <a:rPr lang="en-US" sz="1200" dirty="0">
                <a:latin typeface="Arial"/>
                <a:cs typeface="Arial"/>
              </a:rPr>
              <a:t> (</a:t>
            </a:r>
            <a:r>
              <a:rPr lang="en-US" sz="1200" u="sng" dirty="0">
                <a:latin typeface="Arial"/>
                <a:cs typeface="Arial"/>
                <a:hlinkClick r:id="rId2"/>
              </a:rPr>
              <a:t>www.ionicviper.org</a:t>
            </a:r>
            <a:r>
              <a:rPr lang="en-US" sz="1200" dirty="0">
                <a:latin typeface="Arial"/>
                <a:cs typeface="Arial"/>
              </a:rPr>
              <a:t>) on June 9, 2020.  Copyright Anne K. Bentley 2020.  This work is licensed under the Creative Commons Attribution Non-commercial Share Alike License. To view a copy of this license visit </a:t>
            </a:r>
            <a:r>
              <a:rPr lang="en-US" sz="1200" u="sng" dirty="0">
                <a:latin typeface="Arial"/>
                <a:cs typeface="Arial"/>
                <a:hlinkClick r:id="rId3"/>
              </a:rPr>
              <a:t>http://creativecommons.org/about/license/</a:t>
            </a:r>
            <a:endParaRPr lang="en-US" sz="1200" dirty="0">
              <a:latin typeface="Arial"/>
              <a:cs typeface="Arial"/>
            </a:endParaRPr>
          </a:p>
          <a:p>
            <a:pPr eaLnBrk="1" hangingPunct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42115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208</Words>
  <Application>Microsoft Macintosh PowerPoint</Application>
  <PresentationFormat>Widescreen</PresentationFormat>
  <Paragraphs>40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CHEM-110 in Fall 2015</vt:lpstr>
      <vt:lpstr>CHEM-110 in Fall 2015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CHEM-110 in Fall 2015</dc:title>
  <dc:creator>Authorized User</dc:creator>
  <cp:lastModifiedBy>Authorized User</cp:lastModifiedBy>
  <cp:revision>4</cp:revision>
  <dcterms:created xsi:type="dcterms:W3CDTF">2020-06-09T17:16:42Z</dcterms:created>
  <dcterms:modified xsi:type="dcterms:W3CDTF">2020-06-09T19:29:48Z</dcterms:modified>
</cp:coreProperties>
</file>