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534" y="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97D44-2FE9-4C57-ADA8-03EAA1BCD08A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67424-B8B3-46D7-B1DB-08F9804569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7907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67424-B8B3-46D7-B1DB-08F98045694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6EA9B-DFCB-4329-9E9C-E7D807733C9B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B9A26-6A78-4239-B8DB-EDB8FA3B8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394" y="228600"/>
          <a:ext cx="8839206" cy="632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  <a:gridCol w="491067"/>
              </a:tblGrid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  <a:p>
                      <a:pPr algn="ctr"/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1.0079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4.0026</a:t>
                      </a:r>
                    </a:p>
                  </a:txBody>
                  <a:tcPr marL="45720" marR="45720"/>
                </a:tc>
              </a:tr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6.941</a:t>
                      </a:r>
                    </a:p>
                  </a:txBody>
                  <a:tcPr marL="45720" marR="457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9.01218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10.811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12.0107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14.0067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15.9994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18.9984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20.1797</a:t>
                      </a:r>
                    </a:p>
                  </a:txBody>
                  <a:tcPr marL="45720" marR="45720"/>
                </a:tc>
              </a:tr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22.9898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24.3050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</a:p>
                  </a:txBody>
                  <a:tcPr marL="45720" marR="4572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26.9815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28.0855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30.9738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32.065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35.453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39.948</a:t>
                      </a:r>
                    </a:p>
                  </a:txBody>
                  <a:tcPr marL="45720" marR="45720"/>
                </a:tc>
              </a:tr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39.0983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40.078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Sc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44.9559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47.867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50.9415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51.9961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54.9280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55.845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58.9332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58.6934</a:t>
                      </a:r>
                      <a:endParaRPr lang="en-US" sz="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63.546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65.409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69.723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72.64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74.9216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78.96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79.904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</a:t>
                      </a: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88.798</a:t>
                      </a:r>
                    </a:p>
                  </a:txBody>
                  <a:tcPr marL="45720" marR="45720"/>
                </a:tc>
              </a:tr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85.4678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87.62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88.9059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91.224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92.9064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95.96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(98)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101.07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102.906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106.42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107.868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112.411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114.818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118.710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121.760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127.60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126.094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131.293</a:t>
                      </a:r>
                    </a:p>
                  </a:txBody>
                  <a:tcPr marL="45720" marR="45720"/>
                </a:tc>
              </a:tr>
              <a:tr h="624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132.905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127.327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174.968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178.49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180.949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183.84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186.207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190.23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192.217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195.084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196.967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200.59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204.383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Pb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207.2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208.980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(209)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(210)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(222)</a:t>
                      </a:r>
                    </a:p>
                  </a:txBody>
                  <a:tcPr marL="45720" marR="45720"/>
                </a:tc>
              </a:tr>
              <a:tr h="624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(223)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(226)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(262)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Rf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(267)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Db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(268)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(271)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Bh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(272)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(270)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(276)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(281)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(280)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Cn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(285)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(284)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Fl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(289)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Mc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(288)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Lv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(293)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Ts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(294)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Og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(294)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/>
                </a:tc>
              </a:tr>
              <a:tr h="624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138.905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140.116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140.908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144.242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(145)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150.36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151.964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157.25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Tb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158.925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162.500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164.930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167.259</a:t>
                      </a:r>
                    </a:p>
                  </a:txBody>
                  <a:tcPr marL="45720" marR="4572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168.934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Yb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173.54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Ac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(227)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232.038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231.036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238.029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Np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(237)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(244)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(243)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(247)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Bk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(247)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Cf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(251)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(252)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(257)</a:t>
                      </a:r>
                    </a:p>
                  </a:txBody>
                  <a:tcPr marL="45720" marR="4572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(258)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cs typeface="Arial" pitchFamily="34" charset="0"/>
                        </a:rPr>
                        <a:t>(259)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143000" y="3352800"/>
            <a:ext cx="0" cy="1295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33600" y="5334000"/>
            <a:ext cx="0" cy="1219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10600" y="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18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09800" y="304800"/>
            <a:ext cx="3159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Periodic Table of the Elements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6611779"/>
            <a:ext cx="42066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Values in parentheses are the mass number of the most stable isotope.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459</Words>
  <Application>Microsoft Office PowerPoint</Application>
  <PresentationFormat>Letter Paper (8.5x11 in)</PresentationFormat>
  <Paragraphs>375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Margaret Scheuermann</dc:creator>
  <cp:lastModifiedBy>Margaret Scheuermann</cp:lastModifiedBy>
  <cp:revision>34</cp:revision>
  <dcterms:created xsi:type="dcterms:W3CDTF">2015-10-16T17:37:13Z</dcterms:created>
  <dcterms:modified xsi:type="dcterms:W3CDTF">2016-10-24T20:22:47Z</dcterms:modified>
</cp:coreProperties>
</file>