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43891200" cy="32918400"/>
  <p:notesSz cx="6858000" cy="9144000"/>
  <p:defaultTextStyle>
    <a:defPPr>
      <a:defRPr lang="en-US"/>
    </a:defPPr>
    <a:lvl1pPr marL="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1pPr>
    <a:lvl2pPr marL="219456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2pPr>
    <a:lvl3pPr marL="438912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3pPr>
    <a:lvl4pPr marL="658368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4pPr>
    <a:lvl5pPr marL="877824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5pPr>
    <a:lvl6pPr marL="1097280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6pPr>
    <a:lvl7pPr marL="1316736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7pPr>
    <a:lvl8pPr marL="1536192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8pPr>
    <a:lvl9pPr marL="1755648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Grid="0" snapToObjects="1">
      <p:cViewPr varScale="1">
        <p:scale>
          <a:sx n="22" d="100"/>
          <a:sy n="22" d="100"/>
        </p:scale>
        <p:origin x="-750" y="-138"/>
      </p:cViewPr>
      <p:guideLst>
        <p:guide orient="horz" pos="10368"/>
        <p:guide pos="138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10226042"/>
            <a:ext cx="37307520" cy="705612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0" y="18653760"/>
            <a:ext cx="3072384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94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89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5836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778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DBE77-1C79-2643-BEE0-832C1205308A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72A69-1D35-3C49-BC1C-F45EB00D1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171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DBE77-1C79-2643-BEE0-832C1205308A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72A69-1D35-3C49-BC1C-F45EB00D1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007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821120" y="1318265"/>
            <a:ext cx="9875520" cy="2808732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4560" y="1318265"/>
            <a:ext cx="28895040" cy="280873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DBE77-1C79-2643-BEE0-832C1205308A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72A69-1D35-3C49-BC1C-F45EB00D1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343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DBE77-1C79-2643-BEE0-832C1205308A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72A69-1D35-3C49-BC1C-F45EB00D1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151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2" y="21153122"/>
            <a:ext cx="37307520" cy="6537960"/>
          </a:xfrm>
        </p:spPr>
        <p:txBody>
          <a:bodyPr anchor="t"/>
          <a:lstStyle>
            <a:lvl1pPr algn="l">
              <a:defRPr sz="192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2" y="13952225"/>
            <a:ext cx="37307520" cy="7200898"/>
          </a:xfrm>
        </p:spPr>
        <p:txBody>
          <a:bodyPr anchor="b"/>
          <a:lstStyle>
            <a:lvl1pPr marL="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1pPr>
            <a:lvl2pPr marL="2194560" indent="0">
              <a:buNone/>
              <a:defRPr sz="8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DBE77-1C79-2643-BEE0-832C1205308A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72A69-1D35-3C49-BC1C-F45EB00D1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315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4560" y="7680963"/>
            <a:ext cx="19385280" cy="2172462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1360" y="7680963"/>
            <a:ext cx="19385280" cy="2172462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DBE77-1C79-2643-BEE0-832C1205308A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72A69-1D35-3C49-BC1C-F45EB00D1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094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368542"/>
            <a:ext cx="19392902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560" y="10439400"/>
            <a:ext cx="19392902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122" y="7368542"/>
            <a:ext cx="19400520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122" y="10439400"/>
            <a:ext cx="19400520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DBE77-1C79-2643-BEE0-832C1205308A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72A69-1D35-3C49-BC1C-F45EB00D1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578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DBE77-1C79-2643-BEE0-832C1205308A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72A69-1D35-3C49-BC1C-F45EB00D1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001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DBE77-1C79-2643-BEE0-832C1205308A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72A69-1D35-3C49-BC1C-F45EB00D1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511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3" y="1310640"/>
            <a:ext cx="14439902" cy="5577840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40" y="1310643"/>
            <a:ext cx="24536400" cy="28094942"/>
          </a:xfrm>
        </p:spPr>
        <p:txBody>
          <a:bodyPr/>
          <a:lstStyle>
            <a:lvl1pPr>
              <a:defRPr sz="15400"/>
            </a:lvl1pPr>
            <a:lvl2pPr>
              <a:defRPr sz="13400"/>
            </a:lvl2pPr>
            <a:lvl3pPr>
              <a:defRPr sz="1150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3" y="6888483"/>
            <a:ext cx="14439902" cy="22517102"/>
          </a:xfrm>
        </p:spPr>
        <p:txBody>
          <a:bodyPr/>
          <a:lstStyle>
            <a:lvl1pPr marL="0" indent="0">
              <a:buNone/>
              <a:defRPr sz="6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DBE77-1C79-2643-BEE0-832C1205308A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72A69-1D35-3C49-BC1C-F45EB00D1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982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982" y="23042880"/>
            <a:ext cx="26334720" cy="2720342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982" y="2941320"/>
            <a:ext cx="26334720" cy="19751040"/>
          </a:xfrm>
        </p:spPr>
        <p:txBody>
          <a:bodyPr/>
          <a:lstStyle>
            <a:lvl1pPr marL="0" indent="0">
              <a:buNone/>
              <a:defRPr sz="15400"/>
            </a:lvl1pPr>
            <a:lvl2pPr marL="2194560" indent="0">
              <a:buNone/>
              <a:defRPr sz="13400"/>
            </a:lvl2pPr>
            <a:lvl3pPr marL="4389120" indent="0">
              <a:buNone/>
              <a:defRPr sz="1150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982" y="25763222"/>
            <a:ext cx="26334720" cy="3863338"/>
          </a:xfrm>
        </p:spPr>
        <p:txBody>
          <a:bodyPr/>
          <a:lstStyle>
            <a:lvl1pPr marL="0" indent="0">
              <a:buNone/>
              <a:defRPr sz="6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DBE77-1C79-2643-BEE0-832C1205308A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72A69-1D35-3C49-BC1C-F45EB00D1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056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  <a:prstGeom prst="rect">
            <a:avLst/>
          </a:prstGeom>
        </p:spPr>
        <p:txBody>
          <a:bodyPr vert="horz" lIns="438912" tIns="219456" rIns="438912" bIns="219456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680963"/>
            <a:ext cx="39502080" cy="21724622"/>
          </a:xfrm>
          <a:prstGeom prst="rect">
            <a:avLst/>
          </a:prstGeom>
        </p:spPr>
        <p:txBody>
          <a:bodyPr vert="horz" lIns="438912" tIns="219456" rIns="438912" bIns="21945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94560" y="30510482"/>
            <a:ext cx="102412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l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DBE77-1C79-2643-BEE0-832C1205308A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996160" y="30510482"/>
            <a:ext cx="138988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ct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455360" y="30510482"/>
            <a:ext cx="102412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472A69-1D35-3C49-BC1C-F45EB00D1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035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194560" rtl="0" eaLnBrk="1" latinLnBrk="0" hangingPunct="1">
        <a:spcBef>
          <a:spcPct val="0"/>
        </a:spcBef>
        <a:buNone/>
        <a:defRPr sz="21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45920" indent="-1645920" algn="l" defTabSz="2194560" rtl="0" eaLnBrk="1" latinLnBrk="0" hangingPunct="1">
        <a:spcBef>
          <a:spcPct val="20000"/>
        </a:spcBef>
        <a:buFont typeface="Arial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6160" indent="-1371600" algn="l" defTabSz="2194560" rtl="0" eaLnBrk="1" latinLnBrk="0" hangingPunct="1">
        <a:spcBef>
          <a:spcPct val="20000"/>
        </a:spcBef>
        <a:buFont typeface="Arial"/>
        <a:buChar char="–"/>
        <a:defRPr sz="134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2194560" rtl="0" eaLnBrk="1" latinLnBrk="0" hangingPunct="1">
        <a:spcBef>
          <a:spcPct val="20000"/>
        </a:spcBef>
        <a:buFont typeface="Arial"/>
        <a:buChar char="•"/>
        <a:defRPr sz="115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2194560" rtl="0" eaLnBrk="1" latinLnBrk="0" hangingPunct="1">
        <a:spcBef>
          <a:spcPct val="20000"/>
        </a:spcBef>
        <a:buFont typeface="Arial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2194560" rtl="0" eaLnBrk="1" latinLnBrk="0" hangingPunct="1">
        <a:spcBef>
          <a:spcPct val="20000"/>
        </a:spcBef>
        <a:buFont typeface="Arial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3952088"/>
              </p:ext>
            </p:extLst>
          </p:nvPr>
        </p:nvGraphicFramePr>
        <p:xfrm>
          <a:off x="-4755357" y="5986866"/>
          <a:ext cx="53401913" cy="35386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Document" r:id="rId3" imgW="8637644" imgH="5713924" progId="Word.Document.12">
                  <p:embed/>
                </p:oleObj>
              </mc:Choice>
              <mc:Fallback>
                <p:oleObj name="Document" r:id="rId3" imgW="8637644" imgH="5713924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-4755357" y="5986866"/>
                        <a:ext cx="53401913" cy="353869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902445" y="3586209"/>
            <a:ext cx="26123370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0" dirty="0" smtClean="0">
                <a:latin typeface="Arial" panose="020B0604020202020204" pitchFamily="34" charset="0"/>
                <a:cs typeface="Arial" panose="020B0604020202020204" pitchFamily="34" charset="0"/>
              </a:rPr>
              <a:t>Periodic Table of the Elements</a:t>
            </a:r>
            <a:endParaRPr lang="en-US" sz="15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3641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5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Office Theme</vt:lpstr>
      <vt:lpstr>Microsoft Word Document</vt:lpstr>
      <vt:lpstr>PowerPoint Presentation</vt:lpstr>
    </vt:vector>
  </TitlesOfParts>
  <Company>James Madison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Barbara Reisner</dc:creator>
  <cp:lastModifiedBy>Chemistry Students</cp:lastModifiedBy>
  <cp:revision>3</cp:revision>
  <cp:lastPrinted>2014-01-14T14:29:28Z</cp:lastPrinted>
  <dcterms:created xsi:type="dcterms:W3CDTF">2014-01-14T14:25:00Z</dcterms:created>
  <dcterms:modified xsi:type="dcterms:W3CDTF">2014-01-14T14:48:40Z</dcterms:modified>
</cp:coreProperties>
</file>